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 id="2147483696" r:id="rId8"/>
    <p:sldMasterId id="2147483701" r:id="rId9"/>
    <p:sldMasterId id="2147483719" r:id="rId10"/>
  </p:sldMasterIdLst>
  <p:notesMasterIdLst>
    <p:notesMasterId r:id="rId51"/>
  </p:notesMasterIdLst>
  <p:sldIdLst>
    <p:sldId id="443" r:id="rId11"/>
    <p:sldId id="382" r:id="rId12"/>
    <p:sldId id="449" r:id="rId13"/>
    <p:sldId id="446" r:id="rId14"/>
    <p:sldId id="447" r:id="rId15"/>
    <p:sldId id="448" r:id="rId16"/>
    <p:sldId id="445" r:id="rId17"/>
    <p:sldId id="450" r:id="rId18"/>
    <p:sldId id="334" r:id="rId19"/>
    <p:sldId id="441" r:id="rId20"/>
    <p:sldId id="439" r:id="rId21"/>
    <p:sldId id="440" r:id="rId22"/>
    <p:sldId id="451" r:id="rId23"/>
    <p:sldId id="442" r:id="rId24"/>
    <p:sldId id="435" r:id="rId25"/>
    <p:sldId id="264" r:id="rId26"/>
    <p:sldId id="265" r:id="rId27"/>
    <p:sldId id="436" r:id="rId28"/>
    <p:sldId id="266" r:id="rId29"/>
    <p:sldId id="438" r:id="rId30"/>
    <p:sldId id="437" r:id="rId31"/>
    <p:sldId id="257" r:id="rId32"/>
    <p:sldId id="258" r:id="rId33"/>
    <p:sldId id="433" r:id="rId34"/>
    <p:sldId id="256" r:id="rId35"/>
    <p:sldId id="288" r:id="rId36"/>
    <p:sldId id="289" r:id="rId37"/>
    <p:sldId id="292" r:id="rId38"/>
    <p:sldId id="293" r:id="rId39"/>
    <p:sldId id="294" r:id="rId40"/>
    <p:sldId id="298" r:id="rId41"/>
    <p:sldId id="286" r:id="rId42"/>
    <p:sldId id="428" r:id="rId43"/>
    <p:sldId id="260" r:id="rId44"/>
    <p:sldId id="261" r:id="rId45"/>
    <p:sldId id="262" r:id="rId46"/>
    <p:sldId id="263" r:id="rId47"/>
    <p:sldId id="434" r:id="rId48"/>
    <p:sldId id="444" r:id="rId49"/>
    <p:sldId id="43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ROSINI, MICHELLE" initials="AM" lastIdx="1" clrIdx="0">
    <p:extLst>
      <p:ext uri="{19B8F6BF-5375-455C-9EA6-DF929625EA0E}">
        <p15:presenceInfo xmlns:p15="http://schemas.microsoft.com/office/powerpoint/2012/main" userId="S::MAMBROSI@CBSD.ORG::d8fd46e4-3e7a-4b0b-939b-6a6fd46719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E3185E-8CE1-4A27-A95F-745D49534ECC}" v="67" dt="2019-11-21T13:43:13.5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LLINGFORD, KEVIN T." userId="38cc4611-0548-4efc-af7e-21877d7c6d1c" providerId="ADAL" clId="{CCE3185E-8CE1-4A27-A95F-745D49534ECC}"/>
    <pc:docChg chg="undo custSel mod addSld delSld modSld sldOrd">
      <pc:chgData name="SHILLINGFORD, KEVIN T." userId="38cc4611-0548-4efc-af7e-21877d7c6d1c" providerId="ADAL" clId="{CCE3185E-8CE1-4A27-A95F-745D49534ECC}" dt="2019-11-21T13:43:13.548" v="1133"/>
      <pc:docMkLst>
        <pc:docMk/>
      </pc:docMkLst>
      <pc:sldChg chg="delSp">
        <pc:chgData name="SHILLINGFORD, KEVIN T." userId="38cc4611-0548-4efc-af7e-21877d7c6d1c" providerId="ADAL" clId="{CCE3185E-8CE1-4A27-A95F-745D49534ECC}" dt="2019-11-21T13:11:55.322" v="431"/>
        <pc:sldMkLst>
          <pc:docMk/>
          <pc:sldMk cId="4188638315" sldId="265"/>
        </pc:sldMkLst>
        <pc:spChg chg="del">
          <ac:chgData name="SHILLINGFORD, KEVIN T." userId="38cc4611-0548-4efc-af7e-21877d7c6d1c" providerId="ADAL" clId="{CCE3185E-8CE1-4A27-A95F-745D49534ECC}" dt="2019-11-21T13:11:55.322" v="431"/>
          <ac:spMkLst>
            <pc:docMk/>
            <pc:sldMk cId="4188638315" sldId="265"/>
            <ac:spMk id="2" creationId="{3A7C4D34-4E3A-48E0-BEDE-669E6CB4189F}"/>
          </ac:spMkLst>
        </pc:spChg>
      </pc:sldChg>
      <pc:sldChg chg="modSp">
        <pc:chgData name="SHILLINGFORD, KEVIN T." userId="38cc4611-0548-4efc-af7e-21877d7c6d1c" providerId="ADAL" clId="{CCE3185E-8CE1-4A27-A95F-745D49534ECC}" dt="2019-11-21T13:11:48.376" v="430" actId="14100"/>
        <pc:sldMkLst>
          <pc:docMk/>
          <pc:sldMk cId="997620047" sldId="266"/>
        </pc:sldMkLst>
        <pc:spChg chg="mod">
          <ac:chgData name="SHILLINGFORD, KEVIN T." userId="38cc4611-0548-4efc-af7e-21877d7c6d1c" providerId="ADAL" clId="{CCE3185E-8CE1-4A27-A95F-745D49534ECC}" dt="2019-11-21T13:11:48.376" v="430" actId="14100"/>
          <ac:spMkLst>
            <pc:docMk/>
            <pc:sldMk cId="997620047" sldId="266"/>
            <ac:spMk id="8" creationId="{4F26EDAC-FAB9-4592-ACD3-06E160FEC836}"/>
          </ac:spMkLst>
        </pc:spChg>
      </pc:sldChg>
      <pc:sldChg chg="addSp delSp modSp mod ord setBg">
        <pc:chgData name="SHILLINGFORD, KEVIN T." userId="38cc4611-0548-4efc-af7e-21877d7c6d1c" providerId="ADAL" clId="{CCE3185E-8CE1-4A27-A95F-745D49534ECC}" dt="2019-11-21T13:39:26.834" v="1086" actId="5793"/>
        <pc:sldMkLst>
          <pc:docMk/>
          <pc:sldMk cId="4214190581" sldId="334"/>
        </pc:sldMkLst>
        <pc:spChg chg="mod">
          <ac:chgData name="SHILLINGFORD, KEVIN T." userId="38cc4611-0548-4efc-af7e-21877d7c6d1c" providerId="ADAL" clId="{CCE3185E-8CE1-4A27-A95F-745D49534ECC}" dt="2019-11-21T13:37:17.579" v="961" actId="27636"/>
          <ac:spMkLst>
            <pc:docMk/>
            <pc:sldMk cId="4214190581" sldId="334"/>
            <ac:spMk id="3" creationId="{421E1592-B442-4A84-B178-02C1B8C21DC2}"/>
          </ac:spMkLst>
        </pc:spChg>
        <pc:spChg chg="add mod">
          <ac:chgData name="SHILLINGFORD, KEVIN T." userId="38cc4611-0548-4efc-af7e-21877d7c6d1c" providerId="ADAL" clId="{CCE3185E-8CE1-4A27-A95F-745D49534ECC}" dt="2019-11-21T13:39:26.834" v="1086" actId="5793"/>
          <ac:spMkLst>
            <pc:docMk/>
            <pc:sldMk cId="4214190581" sldId="334"/>
            <ac:spMk id="6" creationId="{2A892DE3-CE6F-42D1-9A06-AC283CC0AB9A}"/>
          </ac:spMkLst>
        </pc:spChg>
        <pc:spChg chg="add">
          <ac:chgData name="SHILLINGFORD, KEVIN T." userId="38cc4611-0548-4efc-af7e-21877d7c6d1c" providerId="ADAL" clId="{CCE3185E-8CE1-4A27-A95F-745D49534ECC}" dt="2019-11-21T13:37:08.898" v="959" actId="26606"/>
          <ac:spMkLst>
            <pc:docMk/>
            <pc:sldMk cId="4214190581" sldId="334"/>
            <ac:spMk id="73" creationId="{EB181E26-89C4-4A14-92DE-0F4C4B0E9484}"/>
          </ac:spMkLst>
        </pc:spChg>
        <pc:spChg chg="add">
          <ac:chgData name="SHILLINGFORD, KEVIN T." userId="38cc4611-0548-4efc-af7e-21877d7c6d1c" providerId="ADAL" clId="{CCE3185E-8CE1-4A27-A95F-745D49534ECC}" dt="2019-11-21T13:37:08.898" v="959" actId="26606"/>
          <ac:spMkLst>
            <pc:docMk/>
            <pc:sldMk cId="4214190581" sldId="334"/>
            <ac:spMk id="75" creationId="{13958066-7CBD-4B89-8F46-614C4F28BCF9}"/>
          </ac:spMkLst>
        </pc:spChg>
        <pc:spChg chg="del">
          <ac:chgData name="SHILLINGFORD, KEVIN T." userId="38cc4611-0548-4efc-af7e-21877d7c6d1c" providerId="ADAL" clId="{CCE3185E-8CE1-4A27-A95F-745D49534ECC}" dt="2019-11-21T13:37:08.898" v="959" actId="26606"/>
          <ac:spMkLst>
            <pc:docMk/>
            <pc:sldMk cId="4214190581" sldId="334"/>
            <ac:spMk id="192" creationId="{E0D60ECE-8986-45DC-B7FE-EC7699B466B8}"/>
          </ac:spMkLst>
        </pc:spChg>
        <pc:spChg chg="del">
          <ac:chgData name="SHILLINGFORD, KEVIN T." userId="38cc4611-0548-4efc-af7e-21877d7c6d1c" providerId="ADAL" clId="{CCE3185E-8CE1-4A27-A95F-745D49534ECC}" dt="2019-11-21T13:37:08.898" v="959" actId="26606"/>
          <ac:spMkLst>
            <pc:docMk/>
            <pc:sldMk cId="4214190581" sldId="334"/>
            <ac:spMk id="193" creationId="{96964194-5878-40D2-8EC0-DDC58387FA56}"/>
          </ac:spMkLst>
        </pc:spChg>
        <pc:picChg chg="add mod ord">
          <ac:chgData name="SHILLINGFORD, KEVIN T." userId="38cc4611-0548-4efc-af7e-21877d7c6d1c" providerId="ADAL" clId="{CCE3185E-8CE1-4A27-A95F-745D49534ECC}" dt="2019-11-21T13:37:08.898" v="959" actId="26606"/>
          <ac:picMkLst>
            <pc:docMk/>
            <pc:sldMk cId="4214190581" sldId="334"/>
            <ac:picMk id="5" creationId="{752A31E1-C7FE-4634-9318-9CD82AB01A5D}"/>
          </ac:picMkLst>
        </pc:picChg>
        <pc:picChg chg="mod">
          <ac:chgData name="SHILLINGFORD, KEVIN T." userId="38cc4611-0548-4efc-af7e-21877d7c6d1c" providerId="ADAL" clId="{CCE3185E-8CE1-4A27-A95F-745D49534ECC}" dt="2019-11-21T13:37:08.898" v="959" actId="26606"/>
          <ac:picMkLst>
            <pc:docMk/>
            <pc:sldMk cId="4214190581" sldId="334"/>
            <ac:picMk id="1026" creationId="{748FFB3B-3AE6-4A80-A767-3D42EFE3253D}"/>
          </ac:picMkLst>
        </pc:picChg>
      </pc:sldChg>
      <pc:sldChg chg="delSp del">
        <pc:chgData name="SHILLINGFORD, KEVIN T." userId="38cc4611-0548-4efc-af7e-21877d7c6d1c" providerId="ADAL" clId="{CCE3185E-8CE1-4A27-A95F-745D49534ECC}" dt="2019-11-21T12:37:38.106" v="292" actId="2696"/>
        <pc:sldMkLst>
          <pc:docMk/>
          <pc:sldMk cId="2432318458" sldId="380"/>
        </pc:sldMkLst>
        <pc:picChg chg="del">
          <ac:chgData name="SHILLINGFORD, KEVIN T." userId="38cc4611-0548-4efc-af7e-21877d7c6d1c" providerId="ADAL" clId="{CCE3185E-8CE1-4A27-A95F-745D49534ECC}" dt="2019-11-21T11:36:16.133" v="1"/>
          <ac:picMkLst>
            <pc:docMk/>
            <pc:sldMk cId="2432318458" sldId="380"/>
            <ac:picMk id="4" creationId="{97F716CD-4DFF-45B8-AF66-D6645D337F44}"/>
          </ac:picMkLst>
        </pc:picChg>
        <pc:picChg chg="del">
          <ac:chgData name="SHILLINGFORD, KEVIN T." userId="38cc4611-0548-4efc-af7e-21877d7c6d1c" providerId="ADAL" clId="{CCE3185E-8CE1-4A27-A95F-745D49534ECC}" dt="2019-11-21T11:36:13.845" v="0"/>
          <ac:picMkLst>
            <pc:docMk/>
            <pc:sldMk cId="2432318458" sldId="380"/>
            <ac:picMk id="9" creationId="{D6E6F2B9-1855-4660-86C2-B4F87BCED6CD}"/>
          </ac:picMkLst>
        </pc:picChg>
      </pc:sldChg>
      <pc:sldChg chg="addSp modSp ord">
        <pc:chgData name="SHILLINGFORD, KEVIN T." userId="38cc4611-0548-4efc-af7e-21877d7c6d1c" providerId="ADAL" clId="{CCE3185E-8CE1-4A27-A95F-745D49534ECC}" dt="2019-11-21T13:02:56.601" v="297" actId="27309"/>
        <pc:sldMkLst>
          <pc:docMk/>
          <pc:sldMk cId="1803958358" sldId="382"/>
        </pc:sldMkLst>
        <pc:graphicFrameChg chg="add modGraphic">
          <ac:chgData name="SHILLINGFORD, KEVIN T." userId="38cc4611-0548-4efc-af7e-21877d7c6d1c" providerId="ADAL" clId="{CCE3185E-8CE1-4A27-A95F-745D49534ECC}" dt="2019-11-21T13:02:56.601" v="297" actId="27309"/>
          <ac:graphicFrameMkLst>
            <pc:docMk/>
            <pc:sldMk cId="1803958358" sldId="382"/>
            <ac:graphicFrameMk id="4" creationId="{2FAE0FFB-6767-4237-BB8D-384744A24E16}"/>
          </ac:graphicFrameMkLst>
        </pc:graphicFrameChg>
      </pc:sldChg>
      <pc:sldChg chg="del">
        <pc:chgData name="SHILLINGFORD, KEVIN T." userId="38cc4611-0548-4efc-af7e-21877d7c6d1c" providerId="ADAL" clId="{CCE3185E-8CE1-4A27-A95F-745D49534ECC}" dt="2019-11-21T13:03:01.999" v="298" actId="2696"/>
        <pc:sldMkLst>
          <pc:docMk/>
          <pc:sldMk cId="1611520279" sldId="396"/>
        </pc:sldMkLst>
      </pc:sldChg>
      <pc:sldChg chg="ord">
        <pc:chgData name="SHILLINGFORD, KEVIN T." userId="38cc4611-0548-4efc-af7e-21877d7c6d1c" providerId="ADAL" clId="{CCE3185E-8CE1-4A27-A95F-745D49534ECC}" dt="2019-11-21T13:43:09.872" v="1132"/>
        <pc:sldMkLst>
          <pc:docMk/>
          <pc:sldMk cId="277432171" sldId="441"/>
        </pc:sldMkLst>
      </pc:sldChg>
      <pc:sldChg chg="modSp ord">
        <pc:chgData name="SHILLINGFORD, KEVIN T." userId="38cc4611-0548-4efc-af7e-21877d7c6d1c" providerId="ADAL" clId="{CCE3185E-8CE1-4A27-A95F-745D49534ECC}" dt="2019-11-21T13:43:13.548" v="1133"/>
        <pc:sldMkLst>
          <pc:docMk/>
          <pc:sldMk cId="2583939976" sldId="442"/>
        </pc:sldMkLst>
        <pc:spChg chg="mod">
          <ac:chgData name="SHILLINGFORD, KEVIN T." userId="38cc4611-0548-4efc-af7e-21877d7c6d1c" providerId="ADAL" clId="{CCE3185E-8CE1-4A27-A95F-745D49534ECC}" dt="2019-11-21T13:42:34.718" v="1131" actId="20577"/>
          <ac:spMkLst>
            <pc:docMk/>
            <pc:sldMk cId="2583939976" sldId="442"/>
            <ac:spMk id="2" creationId="{16F35550-A1A1-487F-88AE-4464D2712A73}"/>
          </ac:spMkLst>
        </pc:spChg>
      </pc:sldChg>
      <pc:sldChg chg="modSp add ord">
        <pc:chgData name="SHILLINGFORD, KEVIN T." userId="38cc4611-0548-4efc-af7e-21877d7c6d1c" providerId="ADAL" clId="{CCE3185E-8CE1-4A27-A95F-745D49534ECC}" dt="2019-11-21T12:37:47.933" v="293"/>
        <pc:sldMkLst>
          <pc:docMk/>
          <pc:sldMk cId="1597403880" sldId="443"/>
        </pc:sldMkLst>
        <pc:spChg chg="mod">
          <ac:chgData name="SHILLINGFORD, KEVIN T." userId="38cc4611-0548-4efc-af7e-21877d7c6d1c" providerId="ADAL" clId="{CCE3185E-8CE1-4A27-A95F-745D49534ECC}" dt="2019-11-21T11:41:07.362" v="30" actId="20577"/>
          <ac:spMkLst>
            <pc:docMk/>
            <pc:sldMk cId="1597403880" sldId="443"/>
            <ac:spMk id="2" creationId="{16F35550-A1A1-487F-88AE-4464D2712A73}"/>
          </ac:spMkLst>
        </pc:spChg>
        <pc:spChg chg="mod">
          <ac:chgData name="SHILLINGFORD, KEVIN T." userId="38cc4611-0548-4efc-af7e-21877d7c6d1c" providerId="ADAL" clId="{CCE3185E-8CE1-4A27-A95F-745D49534ECC}" dt="2019-11-21T11:53:47.699" v="281" actId="20577"/>
          <ac:spMkLst>
            <pc:docMk/>
            <pc:sldMk cId="1597403880" sldId="443"/>
            <ac:spMk id="3" creationId="{F8E6F941-6CE4-4B47-B0B3-86BD5A6B1A6A}"/>
          </ac:spMkLst>
        </pc:spChg>
      </pc:sldChg>
      <pc:sldChg chg="addSp delSp add del setBg delDesignElem">
        <pc:chgData name="SHILLINGFORD, KEVIN T." userId="38cc4611-0548-4efc-af7e-21877d7c6d1c" providerId="ADAL" clId="{CCE3185E-8CE1-4A27-A95F-745D49534ECC}" dt="2019-11-21T11:36:42.103" v="4"/>
        <pc:sldMkLst>
          <pc:docMk/>
          <pc:sldMk cId="2983812409" sldId="443"/>
        </pc:sldMkLst>
        <pc:spChg chg="add del">
          <ac:chgData name="SHILLINGFORD, KEVIN T." userId="38cc4611-0548-4efc-af7e-21877d7c6d1c" providerId="ADAL" clId="{CCE3185E-8CE1-4A27-A95F-745D49534ECC}" dt="2019-11-21T11:36:42.103" v="4"/>
          <ac:spMkLst>
            <pc:docMk/>
            <pc:sldMk cId="2983812409" sldId="443"/>
            <ac:spMk id="9" creationId="{1DB7C82F-AB7E-4F0C-B829-FA1B9C415180}"/>
          </ac:spMkLst>
        </pc:spChg>
        <pc:spChg chg="add del">
          <ac:chgData name="SHILLINGFORD, KEVIN T." userId="38cc4611-0548-4efc-af7e-21877d7c6d1c" providerId="ADAL" clId="{CCE3185E-8CE1-4A27-A95F-745D49534ECC}" dt="2019-11-21T11:36:42.103" v="4"/>
          <ac:spMkLst>
            <pc:docMk/>
            <pc:sldMk cId="2983812409" sldId="443"/>
            <ac:spMk id="11" creationId="{F55FFF17-D3D5-4F58-BA56-54EA901CE038}"/>
          </ac:spMkLst>
        </pc:spChg>
      </pc:sldChg>
      <pc:sldChg chg="modSp add">
        <pc:chgData name="SHILLINGFORD, KEVIN T." userId="38cc4611-0548-4efc-af7e-21877d7c6d1c" providerId="ADAL" clId="{CCE3185E-8CE1-4A27-A95F-745D49534ECC}" dt="2019-11-21T13:02:39.271" v="295" actId="20577"/>
        <pc:sldMkLst>
          <pc:docMk/>
          <pc:sldMk cId="2813487723" sldId="444"/>
        </pc:sldMkLst>
        <pc:spChg chg="mod">
          <ac:chgData name="SHILLINGFORD, KEVIN T." userId="38cc4611-0548-4efc-af7e-21877d7c6d1c" providerId="ADAL" clId="{CCE3185E-8CE1-4A27-A95F-745D49534ECC}" dt="2019-11-21T13:02:39.271" v="295" actId="20577"/>
          <ac:spMkLst>
            <pc:docMk/>
            <pc:sldMk cId="2813487723" sldId="444"/>
            <ac:spMk id="6" creationId="{CC0D7C61-02CA-4988-A00B-DBE41A2B758D}"/>
          </ac:spMkLst>
        </pc:spChg>
      </pc:sldChg>
      <pc:sldChg chg="addSp delSp modSp add mod ord setBg">
        <pc:chgData name="SHILLINGFORD, KEVIN T." userId="38cc4611-0548-4efc-af7e-21877d7c6d1c" providerId="ADAL" clId="{CCE3185E-8CE1-4A27-A95F-745D49534ECC}" dt="2019-11-21T13:40:34.450" v="1100"/>
        <pc:sldMkLst>
          <pc:docMk/>
          <pc:sldMk cId="1326554134" sldId="445"/>
        </pc:sldMkLst>
        <pc:spChg chg="mod">
          <ac:chgData name="SHILLINGFORD, KEVIN T." userId="38cc4611-0548-4efc-af7e-21877d7c6d1c" providerId="ADAL" clId="{CCE3185E-8CE1-4A27-A95F-745D49534ECC}" dt="2019-11-21T13:08:28.876" v="359" actId="26606"/>
          <ac:spMkLst>
            <pc:docMk/>
            <pc:sldMk cId="1326554134" sldId="445"/>
            <ac:spMk id="2" creationId="{F740C975-6B90-4A65-89AB-AFC94237D373}"/>
          </ac:spMkLst>
        </pc:spChg>
        <pc:spChg chg="del">
          <ac:chgData name="SHILLINGFORD, KEVIN T." userId="38cc4611-0548-4efc-af7e-21877d7c6d1c" providerId="ADAL" clId="{CCE3185E-8CE1-4A27-A95F-745D49534ECC}" dt="2019-11-21T13:07:37.111" v="348"/>
          <ac:spMkLst>
            <pc:docMk/>
            <pc:sldMk cId="1326554134" sldId="445"/>
            <ac:spMk id="3" creationId="{7C7BB973-C19F-4DA2-B25C-A93F1E8D1CF2}"/>
          </ac:spMkLst>
        </pc:spChg>
        <pc:spChg chg="add mod">
          <ac:chgData name="SHILLINGFORD, KEVIN T." userId="38cc4611-0548-4efc-af7e-21877d7c6d1c" providerId="ADAL" clId="{CCE3185E-8CE1-4A27-A95F-745D49534ECC}" dt="2019-11-21T13:09:14.861" v="404" actId="122"/>
          <ac:spMkLst>
            <pc:docMk/>
            <pc:sldMk cId="1326554134" sldId="445"/>
            <ac:spMk id="10" creationId="{F0CF775A-A3C6-4D9D-B782-AADDF7130453}"/>
          </ac:spMkLst>
        </pc:spChg>
        <pc:spChg chg="add">
          <ac:chgData name="SHILLINGFORD, KEVIN T." userId="38cc4611-0548-4efc-af7e-21877d7c6d1c" providerId="ADAL" clId="{CCE3185E-8CE1-4A27-A95F-745D49534ECC}" dt="2019-11-21T13:08:28.876" v="359" actId="26606"/>
          <ac:spMkLst>
            <pc:docMk/>
            <pc:sldMk cId="1326554134" sldId="445"/>
            <ac:spMk id="17" creationId="{6E13DAD0-A4B0-4817-8995-A0D346584BD1}"/>
          </ac:spMkLst>
        </pc:spChg>
        <pc:picChg chg="add mod ord">
          <ac:chgData name="SHILLINGFORD, KEVIN T." userId="38cc4611-0548-4efc-af7e-21877d7c6d1c" providerId="ADAL" clId="{CCE3185E-8CE1-4A27-A95F-745D49534ECC}" dt="2019-11-21T13:08:28.876" v="359" actId="26606"/>
          <ac:picMkLst>
            <pc:docMk/>
            <pc:sldMk cId="1326554134" sldId="445"/>
            <ac:picMk id="5" creationId="{07F99A82-A39F-421C-A513-0A617623282D}"/>
          </ac:picMkLst>
        </pc:picChg>
        <pc:picChg chg="add mod ord">
          <ac:chgData name="SHILLINGFORD, KEVIN T." userId="38cc4611-0548-4efc-af7e-21877d7c6d1c" providerId="ADAL" clId="{CCE3185E-8CE1-4A27-A95F-745D49534ECC}" dt="2019-11-21T13:08:28.876" v="359" actId="26606"/>
          <ac:picMkLst>
            <pc:docMk/>
            <pc:sldMk cId="1326554134" sldId="445"/>
            <ac:picMk id="7" creationId="{D11FE4BA-4A9C-44CE-AACD-535319061149}"/>
          </ac:picMkLst>
        </pc:picChg>
        <pc:picChg chg="add mod ord">
          <ac:chgData name="SHILLINGFORD, KEVIN T." userId="38cc4611-0548-4efc-af7e-21877d7c6d1c" providerId="ADAL" clId="{CCE3185E-8CE1-4A27-A95F-745D49534ECC}" dt="2019-11-21T13:08:28.876" v="359" actId="26606"/>
          <ac:picMkLst>
            <pc:docMk/>
            <pc:sldMk cId="1326554134" sldId="445"/>
            <ac:picMk id="9" creationId="{89CE3638-4E41-47D0-8B00-CBF34D51669C}"/>
          </ac:picMkLst>
        </pc:picChg>
        <pc:cxnChg chg="add del">
          <ac:chgData name="SHILLINGFORD, KEVIN T." userId="38cc4611-0548-4efc-af7e-21877d7c6d1c" providerId="ADAL" clId="{CCE3185E-8CE1-4A27-A95F-745D49534ECC}" dt="2019-11-21T13:08:28.846" v="358" actId="26606"/>
          <ac:cxnSpMkLst>
            <pc:docMk/>
            <pc:sldMk cId="1326554134" sldId="445"/>
            <ac:cxnSpMk id="14" creationId="{60188E89-AF78-40F6-B787-E9BD9C625686}"/>
          </ac:cxnSpMkLst>
        </pc:cxnChg>
        <pc:cxnChg chg="add">
          <ac:chgData name="SHILLINGFORD, KEVIN T." userId="38cc4611-0548-4efc-af7e-21877d7c6d1c" providerId="ADAL" clId="{CCE3185E-8CE1-4A27-A95F-745D49534ECC}" dt="2019-11-21T13:08:28.876" v="359" actId="26606"/>
          <ac:cxnSpMkLst>
            <pc:docMk/>
            <pc:sldMk cId="1326554134" sldId="445"/>
            <ac:cxnSpMk id="16" creationId="{59F9672C-557D-4871-B58C-7874589D7F8C}"/>
          </ac:cxnSpMkLst>
        </pc:cxnChg>
      </pc:sldChg>
      <pc:sldChg chg="addSp delSp modSp add ord">
        <pc:chgData name="SHILLINGFORD, KEVIN T." userId="38cc4611-0548-4efc-af7e-21877d7c6d1c" providerId="ADAL" clId="{CCE3185E-8CE1-4A27-A95F-745D49534ECC}" dt="2019-11-21T13:32:16.400" v="629" actId="20577"/>
        <pc:sldMkLst>
          <pc:docMk/>
          <pc:sldMk cId="71796665" sldId="446"/>
        </pc:sldMkLst>
        <pc:spChg chg="mod">
          <ac:chgData name="SHILLINGFORD, KEVIN T." userId="38cc4611-0548-4efc-af7e-21877d7c6d1c" providerId="ADAL" clId="{CCE3185E-8CE1-4A27-A95F-745D49534ECC}" dt="2019-11-21T13:31:41.355" v="616" actId="20577"/>
          <ac:spMkLst>
            <pc:docMk/>
            <pc:sldMk cId="71796665" sldId="446"/>
            <ac:spMk id="2" creationId="{16F35550-A1A1-487F-88AE-4464D2712A73}"/>
          </ac:spMkLst>
        </pc:spChg>
        <pc:spChg chg="mod">
          <ac:chgData name="SHILLINGFORD, KEVIN T." userId="38cc4611-0548-4efc-af7e-21877d7c6d1c" providerId="ADAL" clId="{CCE3185E-8CE1-4A27-A95F-745D49534ECC}" dt="2019-11-21T13:32:16.400" v="629" actId="20577"/>
          <ac:spMkLst>
            <pc:docMk/>
            <pc:sldMk cId="71796665" sldId="446"/>
            <ac:spMk id="6" creationId="{CC0D7C61-02CA-4988-A00B-DBE41A2B758D}"/>
          </ac:spMkLst>
        </pc:spChg>
        <pc:spChg chg="del">
          <ac:chgData name="SHILLINGFORD, KEVIN T." userId="38cc4611-0548-4efc-af7e-21877d7c6d1c" providerId="ADAL" clId="{CCE3185E-8CE1-4A27-A95F-745D49534ECC}" dt="2019-11-21T13:16:35.217" v="501" actId="26606"/>
          <ac:spMkLst>
            <pc:docMk/>
            <pc:sldMk cId="71796665" sldId="446"/>
            <ac:spMk id="11" creationId="{59A309A7-1751-4ABE-A3C1-EEC40366AD89}"/>
          </ac:spMkLst>
        </pc:spChg>
        <pc:spChg chg="del">
          <ac:chgData name="SHILLINGFORD, KEVIN T." userId="38cc4611-0548-4efc-af7e-21877d7c6d1c" providerId="ADAL" clId="{CCE3185E-8CE1-4A27-A95F-745D49534ECC}" dt="2019-11-21T13:16:35.217" v="501" actId="26606"/>
          <ac:spMkLst>
            <pc:docMk/>
            <pc:sldMk cId="71796665" sldId="446"/>
            <ac:spMk id="12" creationId="{967D8EB6-EAE1-4F9C-B398-83321E287204}"/>
          </ac:spMkLst>
        </pc:spChg>
        <pc:spChg chg="add del">
          <ac:chgData name="SHILLINGFORD, KEVIN T." userId="38cc4611-0548-4efc-af7e-21877d7c6d1c" providerId="ADAL" clId="{CCE3185E-8CE1-4A27-A95F-745D49534ECC}" dt="2019-11-21T13:31:21.676" v="580" actId="26606"/>
          <ac:spMkLst>
            <pc:docMk/>
            <pc:sldMk cId="71796665" sldId="446"/>
            <ac:spMk id="17" creationId="{765F4110-C0FC-4D61-ACD2-A7C950EAE908}"/>
          </ac:spMkLst>
        </pc:spChg>
        <pc:spChg chg="add">
          <ac:chgData name="SHILLINGFORD, KEVIN T." userId="38cc4611-0548-4efc-af7e-21877d7c6d1c" providerId="ADAL" clId="{CCE3185E-8CE1-4A27-A95F-745D49534ECC}" dt="2019-11-21T13:31:21.676" v="580" actId="26606"/>
          <ac:spMkLst>
            <pc:docMk/>
            <pc:sldMk cId="71796665" sldId="446"/>
            <ac:spMk id="24" creationId="{87CC2527-562A-4F69-B487-4371E5B243E7}"/>
          </ac:spMkLst>
        </pc:spChg>
        <pc:picChg chg="add mod ord">
          <ac:chgData name="SHILLINGFORD, KEVIN T." userId="38cc4611-0548-4efc-af7e-21877d7c6d1c" providerId="ADAL" clId="{CCE3185E-8CE1-4A27-A95F-745D49534ECC}" dt="2019-11-21T13:31:21.676" v="580" actId="26606"/>
          <ac:picMkLst>
            <pc:docMk/>
            <pc:sldMk cId="71796665" sldId="446"/>
            <ac:picMk id="5" creationId="{F44EC9C7-1062-4758-8454-E3017A25BE5E}"/>
          </ac:picMkLst>
        </pc:picChg>
        <pc:picChg chg="del mod">
          <ac:chgData name="SHILLINGFORD, KEVIN T." userId="38cc4611-0548-4efc-af7e-21877d7c6d1c" providerId="ADAL" clId="{CCE3185E-8CE1-4A27-A95F-745D49534ECC}" dt="2019-11-21T13:31:14.399" v="579"/>
          <ac:picMkLst>
            <pc:docMk/>
            <pc:sldMk cId="71796665" sldId="446"/>
            <ac:picMk id="9" creationId="{D6E6F2B9-1855-4660-86C2-B4F87BCED6CD}"/>
          </ac:picMkLst>
        </pc:picChg>
        <pc:cxnChg chg="add del">
          <ac:chgData name="SHILLINGFORD, KEVIN T." userId="38cc4611-0548-4efc-af7e-21877d7c6d1c" providerId="ADAL" clId="{CCE3185E-8CE1-4A27-A95F-745D49534ECC}" dt="2019-11-21T13:31:21.676" v="580" actId="26606"/>
          <ac:cxnSpMkLst>
            <pc:docMk/>
            <pc:sldMk cId="71796665" sldId="446"/>
            <ac:cxnSpMk id="19" creationId="{CC94CBDB-A76C-499E-95AB-C0A049E3154E}"/>
          </ac:cxnSpMkLst>
        </pc:cxnChg>
        <pc:cxnChg chg="add">
          <ac:chgData name="SHILLINGFORD, KEVIN T." userId="38cc4611-0548-4efc-af7e-21877d7c6d1c" providerId="ADAL" clId="{CCE3185E-8CE1-4A27-A95F-745D49534ECC}" dt="2019-11-21T13:31:21.676" v="580" actId="26606"/>
          <ac:cxnSpMkLst>
            <pc:docMk/>
            <pc:sldMk cId="71796665" sldId="446"/>
            <ac:cxnSpMk id="26" creationId="{BCDAEC91-5BCE-4B55-9CC0-43EF94CB734B}"/>
          </ac:cxnSpMkLst>
        </pc:cxnChg>
      </pc:sldChg>
      <pc:sldChg chg="addSp delSp modSp add mod ord setBg">
        <pc:chgData name="SHILLINGFORD, KEVIN T." userId="38cc4611-0548-4efc-af7e-21877d7c6d1c" providerId="ADAL" clId="{CCE3185E-8CE1-4A27-A95F-745D49534ECC}" dt="2019-11-21T13:40:07.105" v="1099" actId="313"/>
        <pc:sldMkLst>
          <pc:docMk/>
          <pc:sldMk cId="451953200" sldId="447"/>
        </pc:sldMkLst>
        <pc:spChg chg="mod">
          <ac:chgData name="SHILLINGFORD, KEVIN T." userId="38cc4611-0548-4efc-af7e-21877d7c6d1c" providerId="ADAL" clId="{CCE3185E-8CE1-4A27-A95F-745D49534ECC}" dt="2019-11-21T13:40:07.105" v="1099" actId="313"/>
          <ac:spMkLst>
            <pc:docMk/>
            <pc:sldMk cId="451953200" sldId="447"/>
            <ac:spMk id="2" creationId="{0D38B287-5147-4277-BE3C-4F60FF0A85D4}"/>
          </ac:spMkLst>
        </pc:spChg>
        <pc:spChg chg="del">
          <ac:chgData name="SHILLINGFORD, KEVIN T." userId="38cc4611-0548-4efc-af7e-21877d7c6d1c" providerId="ADAL" clId="{CCE3185E-8CE1-4A27-A95F-745D49534ECC}" dt="2019-11-21T13:19:14.196" v="504"/>
          <ac:spMkLst>
            <pc:docMk/>
            <pc:sldMk cId="451953200" sldId="447"/>
            <ac:spMk id="3" creationId="{0EE769EB-2AE7-4AF6-9647-6451AE87D532}"/>
          </ac:spMkLst>
        </pc:spChg>
        <pc:spChg chg="add mod">
          <ac:chgData name="SHILLINGFORD, KEVIN T." userId="38cc4611-0548-4efc-af7e-21877d7c6d1c" providerId="ADAL" clId="{CCE3185E-8CE1-4A27-A95F-745D49534ECC}" dt="2019-11-21T13:33:12.780" v="755" actId="207"/>
          <ac:spMkLst>
            <pc:docMk/>
            <pc:sldMk cId="451953200" sldId="447"/>
            <ac:spMk id="12" creationId="{5017C633-D43A-42B7-A0A9-31AF2495CBBA}"/>
          </ac:spMkLst>
        </pc:spChg>
        <pc:spChg chg="add">
          <ac:chgData name="SHILLINGFORD, KEVIN T." userId="38cc4611-0548-4efc-af7e-21877d7c6d1c" providerId="ADAL" clId="{CCE3185E-8CE1-4A27-A95F-745D49534ECC}" dt="2019-11-21T13:19:25.154" v="509" actId="26606"/>
          <ac:spMkLst>
            <pc:docMk/>
            <pc:sldMk cId="451953200" sldId="447"/>
            <ac:spMk id="16" creationId="{928F64C6-FE22-4FC1-A763-DFCC514811BD}"/>
          </ac:spMkLst>
        </pc:spChg>
        <pc:picChg chg="add mod ord">
          <ac:chgData name="SHILLINGFORD, KEVIN T." userId="38cc4611-0548-4efc-af7e-21877d7c6d1c" providerId="ADAL" clId="{CCE3185E-8CE1-4A27-A95F-745D49534ECC}" dt="2019-11-21T13:19:25.154" v="509" actId="26606"/>
          <ac:picMkLst>
            <pc:docMk/>
            <pc:sldMk cId="451953200" sldId="447"/>
            <ac:picMk id="5" creationId="{C3BB4AA2-1150-4E2A-9E06-1C3A72566729}"/>
          </ac:picMkLst>
        </pc:picChg>
        <pc:picChg chg="add mod ord">
          <ac:chgData name="SHILLINGFORD, KEVIN T." userId="38cc4611-0548-4efc-af7e-21877d7c6d1c" providerId="ADAL" clId="{CCE3185E-8CE1-4A27-A95F-745D49534ECC}" dt="2019-11-21T13:19:25.154" v="509" actId="26606"/>
          <ac:picMkLst>
            <pc:docMk/>
            <pc:sldMk cId="451953200" sldId="447"/>
            <ac:picMk id="7" creationId="{0696693A-7411-4719-A731-5C8F8C5B86C1}"/>
          </ac:picMkLst>
        </pc:picChg>
        <pc:picChg chg="add mod">
          <ac:chgData name="SHILLINGFORD, KEVIN T." userId="38cc4611-0548-4efc-af7e-21877d7c6d1c" providerId="ADAL" clId="{CCE3185E-8CE1-4A27-A95F-745D49534ECC}" dt="2019-11-21T13:19:25.154" v="509" actId="26606"/>
          <ac:picMkLst>
            <pc:docMk/>
            <pc:sldMk cId="451953200" sldId="447"/>
            <ac:picMk id="9" creationId="{549B8C63-1978-48AF-878D-52FE79F464AE}"/>
          </ac:picMkLst>
        </pc:picChg>
        <pc:picChg chg="add mod">
          <ac:chgData name="SHILLINGFORD, KEVIN T." userId="38cc4611-0548-4efc-af7e-21877d7c6d1c" providerId="ADAL" clId="{CCE3185E-8CE1-4A27-A95F-745D49534ECC}" dt="2019-11-21T13:19:25.154" v="509" actId="26606"/>
          <ac:picMkLst>
            <pc:docMk/>
            <pc:sldMk cId="451953200" sldId="447"/>
            <ac:picMk id="11" creationId="{9CF6A773-11D5-4802-BF9A-94DA13426157}"/>
          </ac:picMkLst>
        </pc:picChg>
        <pc:cxnChg chg="add">
          <ac:chgData name="SHILLINGFORD, KEVIN T." userId="38cc4611-0548-4efc-af7e-21877d7c6d1c" providerId="ADAL" clId="{CCE3185E-8CE1-4A27-A95F-745D49534ECC}" dt="2019-11-21T13:19:25.154" v="509" actId="26606"/>
          <ac:cxnSpMkLst>
            <pc:docMk/>
            <pc:sldMk cId="451953200" sldId="447"/>
            <ac:cxnSpMk id="18" creationId="{5C34627B-48E6-4F4D-B843-97717A86B490}"/>
          </ac:cxnSpMkLst>
        </pc:cxnChg>
      </pc:sldChg>
      <pc:sldChg chg="addSp delSp modSp add mod ord setBg">
        <pc:chgData name="SHILLINGFORD, KEVIN T." userId="38cc4611-0548-4efc-af7e-21877d7c6d1c" providerId="ADAL" clId="{CCE3185E-8CE1-4A27-A95F-745D49534ECC}" dt="2019-11-21T13:40:40.266" v="1101"/>
        <pc:sldMkLst>
          <pc:docMk/>
          <pc:sldMk cId="1392227866" sldId="448"/>
        </pc:sldMkLst>
        <pc:spChg chg="mod">
          <ac:chgData name="SHILLINGFORD, KEVIN T." userId="38cc4611-0548-4efc-af7e-21877d7c6d1c" providerId="ADAL" clId="{CCE3185E-8CE1-4A27-A95F-745D49534ECC}" dt="2019-11-21T13:35:33.394" v="950" actId="20577"/>
          <ac:spMkLst>
            <pc:docMk/>
            <pc:sldMk cId="1392227866" sldId="448"/>
            <ac:spMk id="2" creationId="{DC8328B8-91EE-47E4-A559-14FC8E97EEC9}"/>
          </ac:spMkLst>
        </pc:spChg>
        <pc:spChg chg="del">
          <ac:chgData name="SHILLINGFORD, KEVIN T." userId="38cc4611-0548-4efc-af7e-21877d7c6d1c" providerId="ADAL" clId="{CCE3185E-8CE1-4A27-A95F-745D49534ECC}" dt="2019-11-21T13:26:54.646" v="544"/>
          <ac:spMkLst>
            <pc:docMk/>
            <pc:sldMk cId="1392227866" sldId="448"/>
            <ac:spMk id="3" creationId="{5B1335AF-1614-4064-880C-29A9286FCDA9}"/>
          </ac:spMkLst>
        </pc:spChg>
        <pc:spChg chg="add del mod">
          <ac:chgData name="SHILLINGFORD, KEVIN T." userId="38cc4611-0548-4efc-af7e-21877d7c6d1c" providerId="ADAL" clId="{CCE3185E-8CE1-4A27-A95F-745D49534ECC}" dt="2019-11-21T13:27:20.483" v="548"/>
          <ac:spMkLst>
            <pc:docMk/>
            <pc:sldMk cId="1392227866" sldId="448"/>
            <ac:spMk id="6" creationId="{C1B6FF1F-911A-42F7-9F37-8F31FFEAE20E}"/>
          </ac:spMkLst>
        </pc:spChg>
        <pc:spChg chg="add del mod">
          <ac:chgData name="SHILLINGFORD, KEVIN T." userId="38cc4611-0548-4efc-af7e-21877d7c6d1c" providerId="ADAL" clId="{CCE3185E-8CE1-4A27-A95F-745D49534ECC}" dt="2019-11-21T13:27:46.539" v="552"/>
          <ac:spMkLst>
            <pc:docMk/>
            <pc:sldMk cId="1392227866" sldId="448"/>
            <ac:spMk id="9" creationId="{7FF748C3-C150-459F-A434-145798053339}"/>
          </ac:spMkLst>
        </pc:spChg>
        <pc:spChg chg="add del">
          <ac:chgData name="SHILLINGFORD, KEVIN T." userId="38cc4611-0548-4efc-af7e-21877d7c6d1c" providerId="ADAL" clId="{CCE3185E-8CE1-4A27-A95F-745D49534ECC}" dt="2019-11-21T13:27:57.356" v="556" actId="26606"/>
          <ac:spMkLst>
            <pc:docMk/>
            <pc:sldMk cId="1392227866" sldId="448"/>
            <ac:spMk id="15" creationId="{DB0BB693-BB37-4C8D-AA0A-812979516C99}"/>
          </ac:spMkLst>
        </pc:spChg>
        <pc:spChg chg="add">
          <ac:chgData name="SHILLINGFORD, KEVIN T." userId="38cc4611-0548-4efc-af7e-21877d7c6d1c" providerId="ADAL" clId="{CCE3185E-8CE1-4A27-A95F-745D49534ECC}" dt="2019-11-21T13:27:57.560" v="557" actId="26606"/>
          <ac:spMkLst>
            <pc:docMk/>
            <pc:sldMk cId="1392227866" sldId="448"/>
            <ac:spMk id="16" creationId="{1707FC24-6981-43D9-B525-C7832BA22463}"/>
          </ac:spMkLst>
        </pc:spChg>
        <pc:picChg chg="add del mod">
          <ac:chgData name="SHILLINGFORD, KEVIN T." userId="38cc4611-0548-4efc-af7e-21877d7c6d1c" providerId="ADAL" clId="{CCE3185E-8CE1-4A27-A95F-745D49534ECC}" dt="2019-11-21T13:27:02.839" v="547"/>
          <ac:picMkLst>
            <pc:docMk/>
            <pc:sldMk cId="1392227866" sldId="448"/>
            <ac:picMk id="5" creationId="{02D231D6-1B80-43FB-8E87-A59ED20DF7BA}"/>
          </ac:picMkLst>
        </pc:picChg>
        <pc:picChg chg="add del mod">
          <ac:chgData name="SHILLINGFORD, KEVIN T." userId="38cc4611-0548-4efc-af7e-21877d7c6d1c" providerId="ADAL" clId="{CCE3185E-8CE1-4A27-A95F-745D49534ECC}" dt="2019-11-21T13:27:27.441" v="551"/>
          <ac:picMkLst>
            <pc:docMk/>
            <pc:sldMk cId="1392227866" sldId="448"/>
            <ac:picMk id="8" creationId="{CC6B4F78-60AD-43EA-9A97-C19B6F4ABA7D}"/>
          </ac:picMkLst>
        </pc:picChg>
        <pc:picChg chg="add mod">
          <ac:chgData name="SHILLINGFORD, KEVIN T." userId="38cc4611-0548-4efc-af7e-21877d7c6d1c" providerId="ADAL" clId="{CCE3185E-8CE1-4A27-A95F-745D49534ECC}" dt="2019-11-21T13:35:39.070" v="951" actId="688"/>
          <ac:picMkLst>
            <pc:docMk/>
            <pc:sldMk cId="1392227866" sldId="448"/>
            <ac:picMk id="11" creationId="{FC7F42BD-B732-4F76-9CC7-D4AAA407FA0E}"/>
          </ac:picMkLst>
        </pc:picChg>
      </pc:sldChg>
      <pc:sldChg chg="addSp delSp modSp add">
        <pc:chgData name="SHILLINGFORD, KEVIN T." userId="38cc4611-0548-4efc-af7e-21877d7c6d1c" providerId="ADAL" clId="{CCE3185E-8CE1-4A27-A95F-745D49534ECC}" dt="2019-11-21T13:34:44.105" v="912" actId="114"/>
        <pc:sldMkLst>
          <pc:docMk/>
          <pc:sldMk cId="4154288447" sldId="449"/>
        </pc:sldMkLst>
        <pc:spChg chg="del mod">
          <ac:chgData name="SHILLINGFORD, KEVIN T." userId="38cc4611-0548-4efc-af7e-21877d7c6d1c" providerId="ADAL" clId="{CCE3185E-8CE1-4A27-A95F-745D49534ECC}" dt="2019-11-21T13:33:33.838" v="758"/>
          <ac:spMkLst>
            <pc:docMk/>
            <pc:sldMk cId="4154288447" sldId="449"/>
            <ac:spMk id="2" creationId="{16F35550-A1A1-487F-88AE-4464D2712A73}"/>
          </ac:spMkLst>
        </pc:spChg>
        <pc:spChg chg="add mod">
          <ac:chgData name="SHILLINGFORD, KEVIN T." userId="38cc4611-0548-4efc-af7e-21877d7c6d1c" providerId="ADAL" clId="{CCE3185E-8CE1-4A27-A95F-745D49534ECC}" dt="2019-11-21T13:34:44.105" v="912" actId="114"/>
          <ac:spMkLst>
            <pc:docMk/>
            <pc:sldMk cId="4154288447" sldId="449"/>
            <ac:spMk id="3" creationId="{5E5229D0-1D12-4D9A-95FE-44DCC7D42699}"/>
          </ac:spMkLst>
        </pc:spChg>
        <pc:picChg chg="del">
          <ac:chgData name="SHILLINGFORD, KEVIN T." userId="38cc4611-0548-4efc-af7e-21877d7c6d1c" providerId="ADAL" clId="{CCE3185E-8CE1-4A27-A95F-745D49534ECC}" dt="2019-11-21T13:33:37.176" v="759"/>
          <ac:picMkLst>
            <pc:docMk/>
            <pc:sldMk cId="4154288447" sldId="449"/>
            <ac:picMk id="7" creationId="{6B9A84E4-BCBE-4BB1-BB62-7926B6D6C477}"/>
          </ac:picMkLst>
        </pc:picChg>
      </pc:sldChg>
      <pc:sldChg chg="modSp add ord">
        <pc:chgData name="SHILLINGFORD, KEVIN T." userId="38cc4611-0548-4efc-af7e-21877d7c6d1c" providerId="ADAL" clId="{CCE3185E-8CE1-4A27-A95F-745D49534ECC}" dt="2019-11-21T13:39:45.549" v="1098" actId="20577"/>
        <pc:sldMkLst>
          <pc:docMk/>
          <pc:sldMk cId="362658860" sldId="450"/>
        </pc:sldMkLst>
        <pc:spChg chg="mod">
          <ac:chgData name="SHILLINGFORD, KEVIN T." userId="38cc4611-0548-4efc-af7e-21877d7c6d1c" providerId="ADAL" clId="{CCE3185E-8CE1-4A27-A95F-745D49534ECC}" dt="2019-11-21T13:39:45.549" v="1098" actId="20577"/>
          <ac:spMkLst>
            <pc:docMk/>
            <pc:sldMk cId="362658860" sldId="450"/>
            <ac:spMk id="3" creationId="{5E5229D0-1D12-4D9A-95FE-44DCC7D42699}"/>
          </ac:spMkLst>
        </pc:spChg>
      </pc:sldChg>
    </pc:docChg>
  </pc:docChgLst>
  <pc:docChgLst>
    <pc:chgData name="SHILLINGFORD, KEVIN T." userId="38cc4611-0548-4efc-af7e-21877d7c6d1c" providerId="ADAL" clId="{BCEF5EC9-CE95-411B-8624-2B53AA3B9403}"/>
    <pc:docChg chg="undo custSel addSld delSld modSld sldOrd delMainMaster">
      <pc:chgData name="SHILLINGFORD, KEVIN T." userId="38cc4611-0548-4efc-af7e-21877d7c6d1c" providerId="ADAL" clId="{BCEF5EC9-CE95-411B-8624-2B53AA3B9403}" dt="2019-11-21T02:29:59.940" v="463" actId="255"/>
      <pc:docMkLst>
        <pc:docMk/>
      </pc:docMkLst>
      <pc:sldChg chg="add">
        <pc:chgData name="SHILLINGFORD, KEVIN T." userId="38cc4611-0548-4efc-af7e-21877d7c6d1c" providerId="ADAL" clId="{BCEF5EC9-CE95-411B-8624-2B53AA3B9403}" dt="2019-11-21T02:22:54.793" v="368"/>
        <pc:sldMkLst>
          <pc:docMk/>
          <pc:sldMk cId="104472630" sldId="257"/>
        </pc:sldMkLst>
      </pc:sldChg>
      <pc:sldChg chg="del">
        <pc:chgData name="SHILLINGFORD, KEVIN T." userId="38cc4611-0548-4efc-af7e-21877d7c6d1c" providerId="ADAL" clId="{BCEF5EC9-CE95-411B-8624-2B53AA3B9403}" dt="2019-11-20T11:23:03.817" v="29" actId="2696"/>
        <pc:sldMkLst>
          <pc:docMk/>
          <pc:sldMk cId="1408886918" sldId="257"/>
        </pc:sldMkLst>
      </pc:sldChg>
      <pc:sldChg chg="add">
        <pc:chgData name="SHILLINGFORD, KEVIN T." userId="38cc4611-0548-4efc-af7e-21877d7c6d1c" providerId="ADAL" clId="{BCEF5EC9-CE95-411B-8624-2B53AA3B9403}" dt="2019-11-21T02:22:54.793" v="368"/>
        <pc:sldMkLst>
          <pc:docMk/>
          <pc:sldMk cId="2097376574" sldId="258"/>
        </pc:sldMkLst>
      </pc:sldChg>
      <pc:sldChg chg="del">
        <pc:chgData name="SHILLINGFORD, KEVIN T." userId="38cc4611-0548-4efc-af7e-21877d7c6d1c" providerId="ADAL" clId="{BCEF5EC9-CE95-411B-8624-2B53AA3B9403}" dt="2019-11-20T11:23:04.750" v="30" actId="2696"/>
        <pc:sldMkLst>
          <pc:docMk/>
          <pc:sldMk cId="3304528402" sldId="258"/>
        </pc:sldMkLst>
      </pc:sldChg>
      <pc:sldChg chg="del">
        <pc:chgData name="SHILLINGFORD, KEVIN T." userId="38cc4611-0548-4efc-af7e-21877d7c6d1c" providerId="ADAL" clId="{BCEF5EC9-CE95-411B-8624-2B53AA3B9403}" dt="2019-11-20T11:22:33.320" v="3" actId="2696"/>
        <pc:sldMkLst>
          <pc:docMk/>
          <pc:sldMk cId="2085782823" sldId="332"/>
        </pc:sldMkLst>
      </pc:sldChg>
      <pc:sldChg chg="del">
        <pc:chgData name="SHILLINGFORD, KEVIN T." userId="38cc4611-0548-4efc-af7e-21877d7c6d1c" providerId="ADAL" clId="{BCEF5EC9-CE95-411B-8624-2B53AA3B9403}" dt="2019-11-20T11:22:33.953" v="4" actId="2696"/>
        <pc:sldMkLst>
          <pc:docMk/>
          <pc:sldMk cId="2599769198" sldId="333"/>
        </pc:sldMkLst>
      </pc:sldChg>
      <pc:sldChg chg="ord">
        <pc:chgData name="SHILLINGFORD, KEVIN T." userId="38cc4611-0548-4efc-af7e-21877d7c6d1c" providerId="ADAL" clId="{BCEF5EC9-CE95-411B-8624-2B53AA3B9403}" dt="2019-11-21T02:28:44.756" v="455"/>
        <pc:sldMkLst>
          <pc:docMk/>
          <pc:sldMk cId="4214190581" sldId="334"/>
        </pc:sldMkLst>
      </pc:sldChg>
      <pc:sldChg chg="del">
        <pc:chgData name="SHILLINGFORD, KEVIN T." userId="38cc4611-0548-4efc-af7e-21877d7c6d1c" providerId="ADAL" clId="{BCEF5EC9-CE95-411B-8624-2B53AA3B9403}" dt="2019-11-20T11:22:36.612" v="5" actId="2696"/>
        <pc:sldMkLst>
          <pc:docMk/>
          <pc:sldMk cId="1185209873" sldId="335"/>
        </pc:sldMkLst>
      </pc:sldChg>
      <pc:sldChg chg="modSp">
        <pc:chgData name="SHILLINGFORD, KEVIN T." userId="38cc4611-0548-4efc-af7e-21877d7c6d1c" providerId="ADAL" clId="{BCEF5EC9-CE95-411B-8624-2B53AA3B9403}" dt="2019-11-20T11:28:52.430" v="367" actId="20577"/>
        <pc:sldMkLst>
          <pc:docMk/>
          <pc:sldMk cId="2432318458" sldId="380"/>
        </pc:sldMkLst>
        <pc:spChg chg="mod">
          <ac:chgData name="SHILLINGFORD, KEVIN T." userId="38cc4611-0548-4efc-af7e-21877d7c6d1c" providerId="ADAL" clId="{BCEF5EC9-CE95-411B-8624-2B53AA3B9403}" dt="2019-11-20T11:28:52.430" v="367" actId="20577"/>
          <ac:spMkLst>
            <pc:docMk/>
            <pc:sldMk cId="2432318458" sldId="380"/>
            <ac:spMk id="3" creationId="{A527E1FB-ACE2-46D9-AD7E-A14346BCDEA1}"/>
          </ac:spMkLst>
        </pc:spChg>
      </pc:sldChg>
      <pc:sldChg chg="del">
        <pc:chgData name="SHILLINGFORD, KEVIN T." userId="38cc4611-0548-4efc-af7e-21877d7c6d1c" providerId="ADAL" clId="{BCEF5EC9-CE95-411B-8624-2B53AA3B9403}" dt="2019-11-20T11:23:17.497" v="85" actId="2696"/>
        <pc:sldMkLst>
          <pc:docMk/>
          <pc:sldMk cId="0" sldId="391"/>
        </pc:sldMkLst>
      </pc:sldChg>
      <pc:sldChg chg="modSp">
        <pc:chgData name="SHILLINGFORD, KEVIN T." userId="38cc4611-0548-4efc-af7e-21877d7c6d1c" providerId="ADAL" clId="{BCEF5EC9-CE95-411B-8624-2B53AA3B9403}" dt="2019-11-20T11:27:52.592" v="275" actId="20577"/>
        <pc:sldMkLst>
          <pc:docMk/>
          <pc:sldMk cId="1611520279" sldId="396"/>
        </pc:sldMkLst>
        <pc:spChg chg="mod">
          <ac:chgData name="SHILLINGFORD, KEVIN T." userId="38cc4611-0548-4efc-af7e-21877d7c6d1c" providerId="ADAL" clId="{BCEF5EC9-CE95-411B-8624-2B53AA3B9403}" dt="2019-11-20T11:27:52.592" v="275" actId="20577"/>
          <ac:spMkLst>
            <pc:docMk/>
            <pc:sldMk cId="1611520279" sldId="396"/>
            <ac:spMk id="2" creationId="{16F35550-A1A1-487F-88AE-4464D2712A73}"/>
          </ac:spMkLst>
        </pc:spChg>
        <pc:spChg chg="mod">
          <ac:chgData name="SHILLINGFORD, KEVIN T." userId="38cc4611-0548-4efc-af7e-21877d7c6d1c" providerId="ADAL" clId="{BCEF5EC9-CE95-411B-8624-2B53AA3B9403}" dt="2019-11-20T11:27:44.890" v="257" actId="20577"/>
          <ac:spMkLst>
            <pc:docMk/>
            <pc:sldMk cId="1611520279" sldId="396"/>
            <ac:spMk id="3" creationId="{F8E6F941-6CE4-4B47-B0B3-86BD5A6B1A6A}"/>
          </ac:spMkLst>
        </pc:spChg>
      </pc:sldChg>
      <pc:sldChg chg="modSp add del">
        <pc:chgData name="SHILLINGFORD, KEVIN T." userId="38cc4611-0548-4efc-af7e-21877d7c6d1c" providerId="ADAL" clId="{BCEF5EC9-CE95-411B-8624-2B53AA3B9403}" dt="2019-11-20T11:26:55.325" v="222" actId="20577"/>
        <pc:sldMkLst>
          <pc:docMk/>
          <pc:sldMk cId="2009511543" sldId="428"/>
        </pc:sldMkLst>
        <pc:spChg chg="mod">
          <ac:chgData name="SHILLINGFORD, KEVIN T." userId="38cc4611-0548-4efc-af7e-21877d7c6d1c" providerId="ADAL" clId="{BCEF5EC9-CE95-411B-8624-2B53AA3B9403}" dt="2019-11-20T11:26:55.325" v="222" actId="20577"/>
          <ac:spMkLst>
            <pc:docMk/>
            <pc:sldMk cId="2009511543" sldId="428"/>
            <ac:spMk id="2" creationId="{16F35550-A1A1-487F-88AE-4464D2712A73}"/>
          </ac:spMkLst>
        </pc:spChg>
        <pc:spChg chg="mod">
          <ac:chgData name="SHILLINGFORD, KEVIN T." userId="38cc4611-0548-4efc-af7e-21877d7c6d1c" providerId="ADAL" clId="{BCEF5EC9-CE95-411B-8624-2B53AA3B9403}" dt="2019-11-20T11:25:32.630" v="199" actId="20577"/>
          <ac:spMkLst>
            <pc:docMk/>
            <pc:sldMk cId="2009511543" sldId="428"/>
            <ac:spMk id="6" creationId="{CC0D7C61-02CA-4988-A00B-DBE41A2B758D}"/>
          </ac:spMkLst>
        </pc:spChg>
      </pc:sldChg>
      <pc:sldChg chg="modSp">
        <pc:chgData name="SHILLINGFORD, KEVIN T." userId="38cc4611-0548-4efc-af7e-21877d7c6d1c" providerId="ADAL" clId="{BCEF5EC9-CE95-411B-8624-2B53AA3B9403}" dt="2019-11-20T11:23:37.027" v="124" actId="20577"/>
        <pc:sldMkLst>
          <pc:docMk/>
          <pc:sldMk cId="3071485278" sldId="432"/>
        </pc:sldMkLst>
        <pc:spChg chg="mod">
          <ac:chgData name="SHILLINGFORD, KEVIN T." userId="38cc4611-0548-4efc-af7e-21877d7c6d1c" providerId="ADAL" clId="{BCEF5EC9-CE95-411B-8624-2B53AA3B9403}" dt="2019-11-20T11:23:37.027" v="124" actId="20577"/>
          <ac:spMkLst>
            <pc:docMk/>
            <pc:sldMk cId="3071485278" sldId="432"/>
            <ac:spMk id="3" creationId="{856B0636-A654-4D2D-AF80-5DF33E21A495}"/>
          </ac:spMkLst>
        </pc:spChg>
      </pc:sldChg>
      <pc:sldChg chg="modSp">
        <pc:chgData name="SHILLINGFORD, KEVIN T." userId="38cc4611-0548-4efc-af7e-21877d7c6d1c" providerId="ADAL" clId="{BCEF5EC9-CE95-411B-8624-2B53AA3B9403}" dt="2019-11-20T11:27:40.426" v="256" actId="20577"/>
        <pc:sldMkLst>
          <pc:docMk/>
          <pc:sldMk cId="3770806637" sldId="433"/>
        </pc:sldMkLst>
        <pc:spChg chg="mod">
          <ac:chgData name="SHILLINGFORD, KEVIN T." userId="38cc4611-0548-4efc-af7e-21877d7c6d1c" providerId="ADAL" clId="{BCEF5EC9-CE95-411B-8624-2B53AA3B9403}" dt="2019-11-20T11:27:34.692" v="241" actId="20577"/>
          <ac:spMkLst>
            <pc:docMk/>
            <pc:sldMk cId="3770806637" sldId="433"/>
            <ac:spMk id="2" creationId="{16F35550-A1A1-487F-88AE-4464D2712A73}"/>
          </ac:spMkLst>
        </pc:spChg>
        <pc:spChg chg="mod">
          <ac:chgData name="SHILLINGFORD, KEVIN T." userId="38cc4611-0548-4efc-af7e-21877d7c6d1c" providerId="ADAL" clId="{BCEF5EC9-CE95-411B-8624-2B53AA3B9403}" dt="2019-11-20T11:27:40.426" v="256" actId="20577"/>
          <ac:spMkLst>
            <pc:docMk/>
            <pc:sldMk cId="3770806637" sldId="433"/>
            <ac:spMk id="6" creationId="{CC0D7C61-02CA-4988-A00B-DBE41A2B758D}"/>
          </ac:spMkLst>
        </pc:spChg>
      </pc:sldChg>
      <pc:sldChg chg="delSp modSp add setBg delDesignElem">
        <pc:chgData name="SHILLINGFORD, KEVIN T." userId="38cc4611-0548-4efc-af7e-21877d7c6d1c" providerId="ADAL" clId="{BCEF5EC9-CE95-411B-8624-2B53AA3B9403}" dt="2019-11-20T11:28:40.731" v="347" actId="20577"/>
        <pc:sldMkLst>
          <pc:docMk/>
          <pc:sldMk cId="660216658" sldId="434"/>
        </pc:sldMkLst>
        <pc:spChg chg="mod">
          <ac:chgData name="SHILLINGFORD, KEVIN T." userId="38cc4611-0548-4efc-af7e-21877d7c6d1c" providerId="ADAL" clId="{BCEF5EC9-CE95-411B-8624-2B53AA3B9403}" dt="2019-11-20T11:28:30.960" v="326" actId="20577"/>
          <ac:spMkLst>
            <pc:docMk/>
            <pc:sldMk cId="660216658" sldId="434"/>
            <ac:spMk id="2" creationId="{16F35550-A1A1-487F-88AE-4464D2712A73}"/>
          </ac:spMkLst>
        </pc:spChg>
        <pc:spChg chg="mod">
          <ac:chgData name="SHILLINGFORD, KEVIN T." userId="38cc4611-0548-4efc-af7e-21877d7c6d1c" providerId="ADAL" clId="{BCEF5EC9-CE95-411B-8624-2B53AA3B9403}" dt="2019-11-20T11:28:40.731" v="347" actId="20577"/>
          <ac:spMkLst>
            <pc:docMk/>
            <pc:sldMk cId="660216658" sldId="434"/>
            <ac:spMk id="6" creationId="{CC0D7C61-02CA-4988-A00B-DBE41A2B758D}"/>
          </ac:spMkLst>
        </pc:spChg>
        <pc:spChg chg="del">
          <ac:chgData name="SHILLINGFORD, KEVIN T." userId="38cc4611-0548-4efc-af7e-21877d7c6d1c" providerId="ADAL" clId="{BCEF5EC9-CE95-411B-8624-2B53AA3B9403}" dt="2019-11-20T11:28:17.496" v="277"/>
          <ac:spMkLst>
            <pc:docMk/>
            <pc:sldMk cId="660216658" sldId="434"/>
            <ac:spMk id="11" creationId="{59A309A7-1751-4ABE-A3C1-EEC40366AD89}"/>
          </ac:spMkLst>
        </pc:spChg>
        <pc:spChg chg="del">
          <ac:chgData name="SHILLINGFORD, KEVIN T." userId="38cc4611-0548-4efc-af7e-21877d7c6d1c" providerId="ADAL" clId="{BCEF5EC9-CE95-411B-8624-2B53AA3B9403}" dt="2019-11-20T11:28:17.496" v="277"/>
          <ac:spMkLst>
            <pc:docMk/>
            <pc:sldMk cId="660216658" sldId="434"/>
            <ac:spMk id="12" creationId="{967D8EB6-EAE1-4F9C-B398-83321E287204}"/>
          </ac:spMkLst>
        </pc:spChg>
      </pc:sldChg>
      <pc:sldChg chg="del">
        <pc:chgData name="SHILLINGFORD, KEVIN T." userId="38cc4611-0548-4efc-af7e-21877d7c6d1c" providerId="ADAL" clId="{BCEF5EC9-CE95-411B-8624-2B53AA3B9403}" dt="2019-11-20T11:23:03.178" v="28" actId="2696"/>
        <pc:sldMkLst>
          <pc:docMk/>
          <pc:sldMk cId="3259696769" sldId="435"/>
        </pc:sldMkLst>
      </pc:sldChg>
      <pc:sldChg chg="del">
        <pc:chgData name="SHILLINGFORD, KEVIN T." userId="38cc4611-0548-4efc-af7e-21877d7c6d1c" providerId="ADAL" clId="{BCEF5EC9-CE95-411B-8624-2B53AA3B9403}" dt="2019-11-20T11:23:06.538" v="44" actId="2696"/>
        <pc:sldMkLst>
          <pc:docMk/>
          <pc:sldMk cId="2426182945" sldId="436"/>
        </pc:sldMkLst>
      </pc:sldChg>
      <pc:sldChg chg="add">
        <pc:chgData name="SHILLINGFORD, KEVIN T." userId="38cc4611-0548-4efc-af7e-21877d7c6d1c" providerId="ADAL" clId="{BCEF5EC9-CE95-411B-8624-2B53AA3B9403}" dt="2019-11-21T02:22:54.793" v="368"/>
        <pc:sldMkLst>
          <pc:docMk/>
          <pc:sldMk cId="841192327" sldId="437"/>
        </pc:sldMkLst>
      </pc:sldChg>
      <pc:sldChg chg="delSp modSp add setBg delDesignElem">
        <pc:chgData name="SHILLINGFORD, KEVIN T." userId="38cc4611-0548-4efc-af7e-21877d7c6d1c" providerId="ADAL" clId="{BCEF5EC9-CE95-411B-8624-2B53AA3B9403}" dt="2019-11-21T02:24:57.376" v="425" actId="20577"/>
        <pc:sldMkLst>
          <pc:docMk/>
          <pc:sldMk cId="824282068" sldId="438"/>
        </pc:sldMkLst>
        <pc:spChg chg="mod">
          <ac:chgData name="SHILLINGFORD, KEVIN T." userId="38cc4611-0548-4efc-af7e-21877d7c6d1c" providerId="ADAL" clId="{BCEF5EC9-CE95-411B-8624-2B53AA3B9403}" dt="2019-11-21T02:24:50.036" v="418" actId="20577"/>
          <ac:spMkLst>
            <pc:docMk/>
            <pc:sldMk cId="824282068" sldId="438"/>
            <ac:spMk id="2" creationId="{16F35550-A1A1-487F-88AE-4464D2712A73}"/>
          </ac:spMkLst>
        </pc:spChg>
        <pc:spChg chg="mod">
          <ac:chgData name="SHILLINGFORD, KEVIN T." userId="38cc4611-0548-4efc-af7e-21877d7c6d1c" providerId="ADAL" clId="{BCEF5EC9-CE95-411B-8624-2B53AA3B9403}" dt="2019-11-21T02:24:57.376" v="425" actId="20577"/>
          <ac:spMkLst>
            <pc:docMk/>
            <pc:sldMk cId="824282068" sldId="438"/>
            <ac:spMk id="6" creationId="{CC0D7C61-02CA-4988-A00B-DBE41A2B758D}"/>
          </ac:spMkLst>
        </pc:spChg>
        <pc:spChg chg="del">
          <ac:chgData name="SHILLINGFORD, KEVIN T." userId="38cc4611-0548-4efc-af7e-21877d7c6d1c" providerId="ADAL" clId="{BCEF5EC9-CE95-411B-8624-2B53AA3B9403}" dt="2019-11-21T02:23:07.946" v="370"/>
          <ac:spMkLst>
            <pc:docMk/>
            <pc:sldMk cId="824282068" sldId="438"/>
            <ac:spMk id="11" creationId="{59A309A7-1751-4ABE-A3C1-EEC40366AD89}"/>
          </ac:spMkLst>
        </pc:spChg>
        <pc:spChg chg="del">
          <ac:chgData name="SHILLINGFORD, KEVIN T." userId="38cc4611-0548-4efc-af7e-21877d7c6d1c" providerId="ADAL" clId="{BCEF5EC9-CE95-411B-8624-2B53AA3B9403}" dt="2019-11-21T02:23:07.946" v="370"/>
          <ac:spMkLst>
            <pc:docMk/>
            <pc:sldMk cId="824282068" sldId="438"/>
            <ac:spMk id="12" creationId="{967D8EB6-EAE1-4F9C-B398-83321E287204}"/>
          </ac:spMkLst>
        </pc:spChg>
      </pc:sldChg>
      <pc:sldChg chg="del">
        <pc:chgData name="SHILLINGFORD, KEVIN T." userId="38cc4611-0548-4efc-af7e-21877d7c6d1c" providerId="ADAL" clId="{BCEF5EC9-CE95-411B-8624-2B53AA3B9403}" dt="2019-11-20T11:23:05.151" v="43" actId="2696"/>
        <pc:sldMkLst>
          <pc:docMk/>
          <pc:sldMk cId="2147160286" sldId="438"/>
        </pc:sldMkLst>
      </pc:sldChg>
      <pc:sldChg chg="del">
        <pc:chgData name="SHILLINGFORD, KEVIN T." userId="38cc4611-0548-4efc-af7e-21877d7c6d1c" providerId="ADAL" clId="{BCEF5EC9-CE95-411B-8624-2B53AA3B9403}" dt="2019-11-20T11:22:40.264" v="6" actId="2696"/>
        <pc:sldMkLst>
          <pc:docMk/>
          <pc:sldMk cId="2474157069" sldId="439"/>
        </pc:sldMkLst>
      </pc:sldChg>
      <pc:sldChg chg="del">
        <pc:chgData name="SHILLINGFORD, KEVIN T." userId="38cc4611-0548-4efc-af7e-21877d7c6d1c" providerId="ADAL" clId="{BCEF5EC9-CE95-411B-8624-2B53AA3B9403}" dt="2019-11-20T11:22:26.868" v="0" actId="2696"/>
        <pc:sldMkLst>
          <pc:docMk/>
          <pc:sldMk cId="1577261508" sldId="440"/>
        </pc:sldMkLst>
      </pc:sldChg>
      <pc:sldChg chg="modSp add ord">
        <pc:chgData name="SHILLINGFORD, KEVIN T." userId="38cc4611-0548-4efc-af7e-21877d7c6d1c" providerId="ADAL" clId="{BCEF5EC9-CE95-411B-8624-2B53AA3B9403}" dt="2019-11-21T02:28:31.074" v="453"/>
        <pc:sldMkLst>
          <pc:docMk/>
          <pc:sldMk cId="277432171" sldId="441"/>
        </pc:sldMkLst>
        <pc:spChg chg="mod">
          <ac:chgData name="SHILLINGFORD, KEVIN T." userId="38cc4611-0548-4efc-af7e-21877d7c6d1c" providerId="ADAL" clId="{BCEF5EC9-CE95-411B-8624-2B53AA3B9403}" dt="2019-11-21T02:28:13.617" v="452" actId="20577"/>
          <ac:spMkLst>
            <pc:docMk/>
            <pc:sldMk cId="277432171" sldId="441"/>
            <ac:spMk id="2" creationId="{16F35550-A1A1-487F-88AE-4464D2712A73}"/>
          </ac:spMkLst>
        </pc:spChg>
        <pc:spChg chg="mod">
          <ac:chgData name="SHILLINGFORD, KEVIN T." userId="38cc4611-0548-4efc-af7e-21877d7c6d1c" providerId="ADAL" clId="{BCEF5EC9-CE95-411B-8624-2B53AA3B9403}" dt="2019-11-21T02:28:06.091" v="439" actId="122"/>
          <ac:spMkLst>
            <pc:docMk/>
            <pc:sldMk cId="277432171" sldId="441"/>
            <ac:spMk id="6" creationId="{CC0D7C61-02CA-4988-A00B-DBE41A2B758D}"/>
          </ac:spMkLst>
        </pc:spChg>
      </pc:sldChg>
      <pc:sldChg chg="del">
        <pc:chgData name="SHILLINGFORD, KEVIN T." userId="38cc4611-0548-4efc-af7e-21877d7c6d1c" providerId="ADAL" clId="{BCEF5EC9-CE95-411B-8624-2B53AA3B9403}" dt="2019-11-20T11:22:27.871" v="1" actId="2696"/>
        <pc:sldMkLst>
          <pc:docMk/>
          <pc:sldMk cId="1804189735" sldId="441"/>
        </pc:sldMkLst>
      </pc:sldChg>
      <pc:sldChg chg="del">
        <pc:chgData name="SHILLINGFORD, KEVIN T." userId="38cc4611-0548-4efc-af7e-21877d7c6d1c" providerId="ADAL" clId="{BCEF5EC9-CE95-411B-8624-2B53AA3B9403}" dt="2019-11-20T11:22:29.174" v="2" actId="2696"/>
        <pc:sldMkLst>
          <pc:docMk/>
          <pc:sldMk cId="2015176812" sldId="442"/>
        </pc:sldMkLst>
      </pc:sldChg>
      <pc:sldChg chg="modSp add ord">
        <pc:chgData name="SHILLINGFORD, KEVIN T." userId="38cc4611-0548-4efc-af7e-21877d7c6d1c" providerId="ADAL" clId="{BCEF5EC9-CE95-411B-8624-2B53AA3B9403}" dt="2019-11-21T02:29:59.940" v="463" actId="255"/>
        <pc:sldMkLst>
          <pc:docMk/>
          <pc:sldMk cId="2583939976" sldId="442"/>
        </pc:sldMkLst>
        <pc:spChg chg="mod">
          <ac:chgData name="SHILLINGFORD, KEVIN T." userId="38cc4611-0548-4efc-af7e-21877d7c6d1c" providerId="ADAL" clId="{BCEF5EC9-CE95-411B-8624-2B53AA3B9403}" dt="2019-11-21T02:29:59.940" v="463" actId="255"/>
          <ac:spMkLst>
            <pc:docMk/>
            <pc:sldMk cId="2583939976" sldId="442"/>
            <ac:spMk id="6" creationId="{CC0D7C61-02CA-4988-A00B-DBE41A2B758D}"/>
          </ac:spMkLst>
        </pc:spChg>
      </pc:sldChg>
      <pc:sldChg chg="del">
        <pc:chgData name="SHILLINGFORD, KEVIN T." userId="38cc4611-0548-4efc-af7e-21877d7c6d1c" providerId="ADAL" clId="{BCEF5EC9-CE95-411B-8624-2B53AA3B9403}" dt="2019-11-20T11:23:06.883" v="45" actId="2696"/>
        <pc:sldMkLst>
          <pc:docMk/>
          <pc:sldMk cId="1514201670" sldId="443"/>
        </pc:sldMkLst>
      </pc:sldChg>
      <pc:sldChg chg="del">
        <pc:chgData name="SHILLINGFORD, KEVIN T." userId="38cc4611-0548-4efc-af7e-21877d7c6d1c" providerId="ADAL" clId="{BCEF5EC9-CE95-411B-8624-2B53AA3B9403}" dt="2019-11-20T11:23:11.462" v="68" actId="2696"/>
        <pc:sldMkLst>
          <pc:docMk/>
          <pc:sldMk cId="0" sldId="451"/>
        </pc:sldMkLst>
      </pc:sldChg>
      <pc:sldChg chg="del">
        <pc:chgData name="SHILLINGFORD, KEVIN T." userId="38cc4611-0548-4efc-af7e-21877d7c6d1c" providerId="ADAL" clId="{BCEF5EC9-CE95-411B-8624-2B53AA3B9403}" dt="2019-11-20T11:23:16.690" v="83" actId="2696"/>
        <pc:sldMkLst>
          <pc:docMk/>
          <pc:sldMk cId="0" sldId="470"/>
        </pc:sldMkLst>
      </pc:sldChg>
      <pc:sldChg chg="del">
        <pc:chgData name="SHILLINGFORD, KEVIN T." userId="38cc4611-0548-4efc-af7e-21877d7c6d1c" providerId="ADAL" clId="{BCEF5EC9-CE95-411B-8624-2B53AA3B9403}" dt="2019-11-20T11:23:17.297" v="84" actId="2696"/>
        <pc:sldMkLst>
          <pc:docMk/>
          <pc:sldMk cId="0" sldId="471"/>
        </pc:sldMkLst>
      </pc:sldChg>
      <pc:sldChg chg="del">
        <pc:chgData name="SHILLINGFORD, KEVIN T." userId="38cc4611-0548-4efc-af7e-21877d7c6d1c" providerId="ADAL" clId="{BCEF5EC9-CE95-411B-8624-2B53AA3B9403}" dt="2019-11-20T11:23:08.141" v="52" actId="2696"/>
        <pc:sldMkLst>
          <pc:docMk/>
          <pc:sldMk cId="0" sldId="500"/>
        </pc:sldMkLst>
      </pc:sldChg>
      <pc:sldChg chg="del">
        <pc:chgData name="SHILLINGFORD, KEVIN T." userId="38cc4611-0548-4efc-af7e-21877d7c6d1c" providerId="ADAL" clId="{BCEF5EC9-CE95-411B-8624-2B53AA3B9403}" dt="2019-11-20T11:23:08.472" v="54" actId="2696"/>
        <pc:sldMkLst>
          <pc:docMk/>
          <pc:sldMk cId="0" sldId="502"/>
        </pc:sldMkLst>
      </pc:sldChg>
      <pc:sldChg chg="del">
        <pc:chgData name="SHILLINGFORD, KEVIN T." userId="38cc4611-0548-4efc-af7e-21877d7c6d1c" providerId="ADAL" clId="{BCEF5EC9-CE95-411B-8624-2B53AA3B9403}" dt="2019-11-20T11:23:08.811" v="56" actId="2696"/>
        <pc:sldMkLst>
          <pc:docMk/>
          <pc:sldMk cId="0" sldId="503"/>
        </pc:sldMkLst>
      </pc:sldChg>
      <pc:sldChg chg="del">
        <pc:chgData name="SHILLINGFORD, KEVIN T." userId="38cc4611-0548-4efc-af7e-21877d7c6d1c" providerId="ADAL" clId="{BCEF5EC9-CE95-411B-8624-2B53AA3B9403}" dt="2019-11-20T11:23:08.657" v="55" actId="2696"/>
        <pc:sldMkLst>
          <pc:docMk/>
          <pc:sldMk cId="0" sldId="504"/>
        </pc:sldMkLst>
      </pc:sldChg>
      <pc:sldChg chg="del">
        <pc:chgData name="SHILLINGFORD, KEVIN T." userId="38cc4611-0548-4efc-af7e-21877d7c6d1c" providerId="ADAL" clId="{BCEF5EC9-CE95-411B-8624-2B53AA3B9403}" dt="2019-11-20T11:23:09.343" v="59" actId="2696"/>
        <pc:sldMkLst>
          <pc:docMk/>
          <pc:sldMk cId="0" sldId="508"/>
        </pc:sldMkLst>
      </pc:sldChg>
      <pc:sldChg chg="del">
        <pc:chgData name="SHILLINGFORD, KEVIN T." userId="38cc4611-0548-4efc-af7e-21877d7c6d1c" providerId="ADAL" clId="{BCEF5EC9-CE95-411B-8624-2B53AA3B9403}" dt="2019-11-20T11:23:09.528" v="60" actId="2696"/>
        <pc:sldMkLst>
          <pc:docMk/>
          <pc:sldMk cId="0" sldId="510"/>
        </pc:sldMkLst>
      </pc:sldChg>
      <pc:sldChg chg="del">
        <pc:chgData name="SHILLINGFORD, KEVIN T." userId="38cc4611-0548-4efc-af7e-21877d7c6d1c" providerId="ADAL" clId="{BCEF5EC9-CE95-411B-8624-2B53AA3B9403}" dt="2019-11-20T11:23:08.010" v="51" actId="2696"/>
        <pc:sldMkLst>
          <pc:docMk/>
          <pc:sldMk cId="0" sldId="511"/>
        </pc:sldMkLst>
      </pc:sldChg>
      <pc:sldChg chg="del">
        <pc:chgData name="SHILLINGFORD, KEVIN T." userId="38cc4611-0548-4efc-af7e-21877d7c6d1c" providerId="ADAL" clId="{BCEF5EC9-CE95-411B-8624-2B53AA3B9403}" dt="2019-11-20T11:23:11.631" v="69" actId="2696"/>
        <pc:sldMkLst>
          <pc:docMk/>
          <pc:sldMk cId="0" sldId="512"/>
        </pc:sldMkLst>
      </pc:sldChg>
      <pc:sldChg chg="del">
        <pc:chgData name="SHILLINGFORD, KEVIN T." userId="38cc4611-0548-4efc-af7e-21877d7c6d1c" providerId="ADAL" clId="{BCEF5EC9-CE95-411B-8624-2B53AA3B9403}" dt="2019-11-20T11:23:09.775" v="61" actId="2696"/>
        <pc:sldMkLst>
          <pc:docMk/>
          <pc:sldMk cId="0" sldId="514"/>
        </pc:sldMkLst>
      </pc:sldChg>
      <pc:sldChg chg="del">
        <pc:chgData name="SHILLINGFORD, KEVIN T." userId="38cc4611-0548-4efc-af7e-21877d7c6d1c" providerId="ADAL" clId="{BCEF5EC9-CE95-411B-8624-2B53AA3B9403}" dt="2019-11-20T11:23:10.145" v="62" actId="2696"/>
        <pc:sldMkLst>
          <pc:docMk/>
          <pc:sldMk cId="1716989443" sldId="515"/>
        </pc:sldMkLst>
      </pc:sldChg>
      <pc:sldChg chg="del">
        <pc:chgData name="SHILLINGFORD, KEVIN T." userId="38cc4611-0548-4efc-af7e-21877d7c6d1c" providerId="ADAL" clId="{BCEF5EC9-CE95-411B-8624-2B53AA3B9403}" dt="2019-11-20T11:23:10.849" v="66" actId="2696"/>
        <pc:sldMkLst>
          <pc:docMk/>
          <pc:sldMk cId="678782515" sldId="517"/>
        </pc:sldMkLst>
      </pc:sldChg>
      <pc:sldChg chg="del">
        <pc:chgData name="SHILLINGFORD, KEVIN T." userId="38cc4611-0548-4efc-af7e-21877d7c6d1c" providerId="ADAL" clId="{BCEF5EC9-CE95-411B-8624-2B53AA3B9403}" dt="2019-11-20T11:23:10.492" v="64" actId="2696"/>
        <pc:sldMkLst>
          <pc:docMk/>
          <pc:sldMk cId="4159761229" sldId="518"/>
        </pc:sldMkLst>
      </pc:sldChg>
      <pc:sldChg chg="del">
        <pc:chgData name="SHILLINGFORD, KEVIN T." userId="38cc4611-0548-4efc-af7e-21877d7c6d1c" providerId="ADAL" clId="{BCEF5EC9-CE95-411B-8624-2B53AA3B9403}" dt="2019-11-20T11:23:08.989" v="57" actId="2696"/>
        <pc:sldMkLst>
          <pc:docMk/>
          <pc:sldMk cId="0" sldId="519"/>
        </pc:sldMkLst>
      </pc:sldChg>
      <pc:sldChg chg="del">
        <pc:chgData name="SHILLINGFORD, KEVIN T." userId="38cc4611-0548-4efc-af7e-21877d7c6d1c" providerId="ADAL" clId="{BCEF5EC9-CE95-411B-8624-2B53AA3B9403}" dt="2019-11-20T11:23:09.158" v="58" actId="2696"/>
        <pc:sldMkLst>
          <pc:docMk/>
          <pc:sldMk cId="4294348856" sldId="520"/>
        </pc:sldMkLst>
      </pc:sldChg>
      <pc:sldChg chg="del">
        <pc:chgData name="SHILLINGFORD, KEVIN T." userId="38cc4611-0548-4efc-af7e-21877d7c6d1c" providerId="ADAL" clId="{BCEF5EC9-CE95-411B-8624-2B53AA3B9403}" dt="2019-11-20T11:23:08.310" v="53" actId="2696"/>
        <pc:sldMkLst>
          <pc:docMk/>
          <pc:sldMk cId="277522762" sldId="521"/>
        </pc:sldMkLst>
      </pc:sldChg>
      <pc:sldChg chg="del">
        <pc:chgData name="SHILLINGFORD, KEVIN T." userId="38cc4611-0548-4efc-af7e-21877d7c6d1c" providerId="ADAL" clId="{BCEF5EC9-CE95-411B-8624-2B53AA3B9403}" dt="2019-11-20T11:23:07.340" v="47" actId="2696"/>
        <pc:sldMkLst>
          <pc:docMk/>
          <pc:sldMk cId="408804854" sldId="522"/>
        </pc:sldMkLst>
      </pc:sldChg>
      <pc:sldChg chg="del">
        <pc:chgData name="SHILLINGFORD, KEVIN T." userId="38cc4611-0548-4efc-af7e-21877d7c6d1c" providerId="ADAL" clId="{BCEF5EC9-CE95-411B-8624-2B53AA3B9403}" dt="2019-11-20T11:23:07.509" v="48" actId="2696"/>
        <pc:sldMkLst>
          <pc:docMk/>
          <pc:sldMk cId="3192336589" sldId="523"/>
        </pc:sldMkLst>
      </pc:sldChg>
      <pc:sldChg chg="del">
        <pc:chgData name="SHILLINGFORD, KEVIN T." userId="38cc4611-0548-4efc-af7e-21877d7c6d1c" providerId="ADAL" clId="{BCEF5EC9-CE95-411B-8624-2B53AA3B9403}" dt="2019-11-20T11:23:10.661" v="65" actId="2696"/>
        <pc:sldMkLst>
          <pc:docMk/>
          <pc:sldMk cId="4061508518" sldId="524"/>
        </pc:sldMkLst>
      </pc:sldChg>
      <pc:sldChg chg="del">
        <pc:chgData name="SHILLINGFORD, KEVIN T." userId="38cc4611-0548-4efc-af7e-21877d7c6d1c" providerId="ADAL" clId="{BCEF5EC9-CE95-411B-8624-2B53AA3B9403}" dt="2019-11-20T11:23:11.816" v="70" actId="2696"/>
        <pc:sldMkLst>
          <pc:docMk/>
          <pc:sldMk cId="255886780" sldId="532"/>
        </pc:sldMkLst>
      </pc:sldChg>
      <pc:sldChg chg="del">
        <pc:chgData name="SHILLINGFORD, KEVIN T." userId="38cc4611-0548-4efc-af7e-21877d7c6d1c" providerId="ADAL" clId="{BCEF5EC9-CE95-411B-8624-2B53AA3B9403}" dt="2019-11-20T11:23:12.132" v="71" actId="2696"/>
        <pc:sldMkLst>
          <pc:docMk/>
          <pc:sldMk cId="1626814217" sldId="533"/>
        </pc:sldMkLst>
      </pc:sldChg>
      <pc:sldChg chg="del">
        <pc:chgData name="SHILLINGFORD, KEVIN T." userId="38cc4611-0548-4efc-af7e-21877d7c6d1c" providerId="ADAL" clId="{BCEF5EC9-CE95-411B-8624-2B53AA3B9403}" dt="2019-11-20T11:23:22.608" v="92" actId="2696"/>
        <pc:sldMkLst>
          <pc:docMk/>
          <pc:sldMk cId="1651543770" sldId="539"/>
        </pc:sldMkLst>
      </pc:sldChg>
      <pc:sldChg chg="del">
        <pc:chgData name="SHILLINGFORD, KEVIN T." userId="38cc4611-0548-4efc-af7e-21877d7c6d1c" providerId="ADAL" clId="{BCEF5EC9-CE95-411B-8624-2B53AA3B9403}" dt="2019-11-20T11:23:21.574" v="91" actId="2696"/>
        <pc:sldMkLst>
          <pc:docMk/>
          <pc:sldMk cId="2663505593" sldId="540"/>
        </pc:sldMkLst>
      </pc:sldChg>
      <pc:sldChg chg="del">
        <pc:chgData name="SHILLINGFORD, KEVIN T." userId="38cc4611-0548-4efc-af7e-21877d7c6d1c" providerId="ADAL" clId="{BCEF5EC9-CE95-411B-8624-2B53AA3B9403}" dt="2019-11-20T11:23:20.550" v="90" actId="2696"/>
        <pc:sldMkLst>
          <pc:docMk/>
          <pc:sldMk cId="1293659098" sldId="541"/>
        </pc:sldMkLst>
      </pc:sldChg>
      <pc:sldChg chg="del">
        <pc:chgData name="SHILLINGFORD, KEVIN T." userId="38cc4611-0548-4efc-af7e-21877d7c6d1c" providerId="ADAL" clId="{BCEF5EC9-CE95-411B-8624-2B53AA3B9403}" dt="2019-11-20T11:23:19.893" v="89" actId="2696"/>
        <pc:sldMkLst>
          <pc:docMk/>
          <pc:sldMk cId="2261870335" sldId="542"/>
        </pc:sldMkLst>
      </pc:sldChg>
      <pc:sldChg chg="del">
        <pc:chgData name="SHILLINGFORD, KEVIN T." userId="38cc4611-0548-4efc-af7e-21877d7c6d1c" providerId="ADAL" clId="{BCEF5EC9-CE95-411B-8624-2B53AA3B9403}" dt="2019-11-20T11:23:19.717" v="88" actId="2696"/>
        <pc:sldMkLst>
          <pc:docMk/>
          <pc:sldMk cId="3110992862" sldId="543"/>
        </pc:sldMkLst>
      </pc:sldChg>
      <pc:sldChg chg="del">
        <pc:chgData name="SHILLINGFORD, KEVIN T." userId="38cc4611-0548-4efc-af7e-21877d7c6d1c" providerId="ADAL" clId="{BCEF5EC9-CE95-411B-8624-2B53AA3B9403}" dt="2019-11-20T11:23:19.047" v="87" actId="2696"/>
        <pc:sldMkLst>
          <pc:docMk/>
          <pc:sldMk cId="3960524869" sldId="544"/>
        </pc:sldMkLst>
      </pc:sldChg>
      <pc:sldChg chg="del">
        <pc:chgData name="SHILLINGFORD, KEVIN T." userId="38cc4611-0548-4efc-af7e-21877d7c6d1c" providerId="ADAL" clId="{BCEF5EC9-CE95-411B-8624-2B53AA3B9403}" dt="2019-11-20T11:23:15.124" v="79" actId="2696"/>
        <pc:sldMkLst>
          <pc:docMk/>
          <pc:sldMk cId="1034598277" sldId="545"/>
        </pc:sldMkLst>
      </pc:sldChg>
      <pc:sldChg chg="del">
        <pc:chgData name="SHILLINGFORD, KEVIN T." userId="38cc4611-0548-4efc-af7e-21877d7c6d1c" providerId="ADAL" clId="{BCEF5EC9-CE95-411B-8624-2B53AA3B9403}" dt="2019-11-20T11:23:14.168" v="77" actId="2696"/>
        <pc:sldMkLst>
          <pc:docMk/>
          <pc:sldMk cId="1559268973" sldId="548"/>
        </pc:sldMkLst>
      </pc:sldChg>
      <pc:sldChg chg="del">
        <pc:chgData name="SHILLINGFORD, KEVIN T." userId="38cc4611-0548-4efc-af7e-21877d7c6d1c" providerId="ADAL" clId="{BCEF5EC9-CE95-411B-8624-2B53AA3B9403}" dt="2019-11-20T11:23:13.968" v="76" actId="2696"/>
        <pc:sldMkLst>
          <pc:docMk/>
          <pc:sldMk cId="4128873010" sldId="549"/>
        </pc:sldMkLst>
      </pc:sldChg>
      <pc:sldChg chg="del">
        <pc:chgData name="SHILLINGFORD, KEVIN T." userId="38cc4611-0548-4efc-af7e-21877d7c6d1c" providerId="ADAL" clId="{BCEF5EC9-CE95-411B-8624-2B53AA3B9403}" dt="2019-11-20T11:23:13.420" v="75" actId="2696"/>
        <pc:sldMkLst>
          <pc:docMk/>
          <pc:sldMk cId="1861907333" sldId="550"/>
        </pc:sldMkLst>
      </pc:sldChg>
      <pc:sldChg chg="del">
        <pc:chgData name="SHILLINGFORD, KEVIN T." userId="38cc4611-0548-4efc-af7e-21877d7c6d1c" providerId="ADAL" clId="{BCEF5EC9-CE95-411B-8624-2B53AA3B9403}" dt="2019-11-20T11:23:13.097" v="74" actId="2696"/>
        <pc:sldMkLst>
          <pc:docMk/>
          <pc:sldMk cId="647291170" sldId="551"/>
        </pc:sldMkLst>
      </pc:sldChg>
      <pc:sldChg chg="del">
        <pc:chgData name="SHILLINGFORD, KEVIN T." userId="38cc4611-0548-4efc-af7e-21877d7c6d1c" providerId="ADAL" clId="{BCEF5EC9-CE95-411B-8624-2B53AA3B9403}" dt="2019-11-20T11:23:12.812" v="73" actId="2696"/>
        <pc:sldMkLst>
          <pc:docMk/>
          <pc:sldMk cId="3468678934" sldId="552"/>
        </pc:sldMkLst>
      </pc:sldChg>
      <pc:sldChg chg="del">
        <pc:chgData name="SHILLINGFORD, KEVIN T." userId="38cc4611-0548-4efc-af7e-21877d7c6d1c" providerId="ADAL" clId="{BCEF5EC9-CE95-411B-8624-2B53AA3B9403}" dt="2019-11-20T11:23:15.741" v="80" actId="2696"/>
        <pc:sldMkLst>
          <pc:docMk/>
          <pc:sldMk cId="2684170842" sldId="553"/>
        </pc:sldMkLst>
      </pc:sldChg>
      <pc:sldChg chg="del">
        <pc:chgData name="SHILLINGFORD, KEVIN T." userId="38cc4611-0548-4efc-af7e-21877d7c6d1c" providerId="ADAL" clId="{BCEF5EC9-CE95-411B-8624-2B53AA3B9403}" dt="2019-11-20T11:23:16.505" v="82" actId="2696"/>
        <pc:sldMkLst>
          <pc:docMk/>
          <pc:sldMk cId="1122520077" sldId="554"/>
        </pc:sldMkLst>
      </pc:sldChg>
      <pc:sldChg chg="del">
        <pc:chgData name="SHILLINGFORD, KEVIN T." userId="38cc4611-0548-4efc-af7e-21877d7c6d1c" providerId="ADAL" clId="{BCEF5EC9-CE95-411B-8624-2B53AA3B9403}" dt="2019-11-20T11:23:15.916" v="81" actId="2696"/>
        <pc:sldMkLst>
          <pc:docMk/>
          <pc:sldMk cId="405530219" sldId="555"/>
        </pc:sldMkLst>
      </pc:sldChg>
      <pc:sldChg chg="del">
        <pc:chgData name="SHILLINGFORD, KEVIN T." userId="38cc4611-0548-4efc-af7e-21877d7c6d1c" providerId="ADAL" clId="{BCEF5EC9-CE95-411B-8624-2B53AA3B9403}" dt="2019-11-20T11:23:12.395" v="72" actId="2696"/>
        <pc:sldMkLst>
          <pc:docMk/>
          <pc:sldMk cId="3807883402" sldId="557"/>
        </pc:sldMkLst>
      </pc:sldChg>
      <pc:sldChg chg="del">
        <pc:chgData name="SHILLINGFORD, KEVIN T." userId="38cc4611-0548-4efc-af7e-21877d7c6d1c" providerId="ADAL" clId="{BCEF5EC9-CE95-411B-8624-2B53AA3B9403}" dt="2019-11-20T11:23:07.155" v="46" actId="2696"/>
        <pc:sldMkLst>
          <pc:docMk/>
          <pc:sldMk cId="1275643379" sldId="558"/>
        </pc:sldMkLst>
      </pc:sldChg>
      <pc:sldChg chg="del">
        <pc:chgData name="SHILLINGFORD, KEVIN T." userId="38cc4611-0548-4efc-af7e-21877d7c6d1c" providerId="ADAL" clId="{BCEF5EC9-CE95-411B-8624-2B53AA3B9403}" dt="2019-11-20T11:23:07.672" v="49" actId="2696"/>
        <pc:sldMkLst>
          <pc:docMk/>
          <pc:sldMk cId="2401636691" sldId="559"/>
        </pc:sldMkLst>
      </pc:sldChg>
      <pc:sldChg chg="del">
        <pc:chgData name="SHILLINGFORD, KEVIN T." userId="38cc4611-0548-4efc-af7e-21877d7c6d1c" providerId="ADAL" clId="{BCEF5EC9-CE95-411B-8624-2B53AA3B9403}" dt="2019-11-20T11:23:18.330" v="86" actId="2696"/>
        <pc:sldMkLst>
          <pc:docMk/>
          <pc:sldMk cId="0" sldId="564"/>
        </pc:sldMkLst>
      </pc:sldChg>
      <pc:sldChg chg="del">
        <pc:chgData name="SHILLINGFORD, KEVIN T." userId="38cc4611-0548-4efc-af7e-21877d7c6d1c" providerId="ADAL" clId="{BCEF5EC9-CE95-411B-8624-2B53AA3B9403}" dt="2019-11-20T11:23:07.825" v="50" actId="2696"/>
        <pc:sldMkLst>
          <pc:docMk/>
          <pc:sldMk cId="884716440" sldId="566"/>
        </pc:sldMkLst>
      </pc:sldChg>
      <pc:sldChg chg="del">
        <pc:chgData name="SHILLINGFORD, KEVIN T." userId="38cc4611-0548-4efc-af7e-21877d7c6d1c" providerId="ADAL" clId="{BCEF5EC9-CE95-411B-8624-2B53AA3B9403}" dt="2019-11-20T11:23:10.329" v="63" actId="2696"/>
        <pc:sldMkLst>
          <pc:docMk/>
          <pc:sldMk cId="0" sldId="567"/>
        </pc:sldMkLst>
      </pc:sldChg>
      <pc:sldChg chg="del">
        <pc:chgData name="SHILLINGFORD, KEVIN T." userId="38cc4611-0548-4efc-af7e-21877d7c6d1c" providerId="ADAL" clId="{BCEF5EC9-CE95-411B-8624-2B53AA3B9403}" dt="2019-11-20T11:23:11.093" v="67" actId="2696"/>
        <pc:sldMkLst>
          <pc:docMk/>
          <pc:sldMk cId="0" sldId="568"/>
        </pc:sldMkLst>
      </pc:sldChg>
      <pc:sldChg chg="del">
        <pc:chgData name="SHILLINGFORD, KEVIN T." userId="38cc4611-0548-4efc-af7e-21877d7c6d1c" providerId="ADAL" clId="{BCEF5EC9-CE95-411B-8624-2B53AA3B9403}" dt="2019-11-20T11:23:14.955" v="78" actId="2696"/>
        <pc:sldMkLst>
          <pc:docMk/>
          <pc:sldMk cId="1076302338" sldId="569"/>
        </pc:sldMkLst>
      </pc:sldChg>
      <pc:sldChg chg="add del">
        <pc:chgData name="SHILLINGFORD, KEVIN T." userId="38cc4611-0548-4efc-af7e-21877d7c6d1c" providerId="ADAL" clId="{BCEF5EC9-CE95-411B-8624-2B53AA3B9403}" dt="2019-11-20T11:23:02.476" v="27" actId="2696"/>
        <pc:sldMkLst>
          <pc:docMk/>
          <pc:sldMk cId="1821418373" sldId="570"/>
        </pc:sldMkLst>
      </pc:sldChg>
      <pc:sldMasterChg chg="del delSldLayout">
        <pc:chgData name="SHILLINGFORD, KEVIN T." userId="38cc4611-0548-4efc-af7e-21877d7c6d1c" providerId="ADAL" clId="{BCEF5EC9-CE95-411B-8624-2B53AA3B9403}" dt="2019-11-20T11:23:04.781" v="42" actId="2696"/>
        <pc:sldMasterMkLst>
          <pc:docMk/>
          <pc:sldMasterMk cId="2574407962" sldId="2147483672"/>
        </pc:sldMasterMkLst>
        <pc:sldLayoutChg chg="del">
          <pc:chgData name="SHILLINGFORD, KEVIN T." userId="38cc4611-0548-4efc-af7e-21877d7c6d1c" providerId="ADAL" clId="{BCEF5EC9-CE95-411B-8624-2B53AA3B9403}" dt="2019-11-20T11:23:04.750" v="31" actId="2696"/>
          <pc:sldLayoutMkLst>
            <pc:docMk/>
            <pc:sldMasterMk cId="2574407962" sldId="2147483672"/>
            <pc:sldLayoutMk cId="1912165166" sldId="2147483673"/>
          </pc:sldLayoutMkLst>
        </pc:sldLayoutChg>
        <pc:sldLayoutChg chg="del">
          <pc:chgData name="SHILLINGFORD, KEVIN T." userId="38cc4611-0548-4efc-af7e-21877d7c6d1c" providerId="ADAL" clId="{BCEF5EC9-CE95-411B-8624-2B53AA3B9403}" dt="2019-11-20T11:23:04.750" v="32" actId="2696"/>
          <pc:sldLayoutMkLst>
            <pc:docMk/>
            <pc:sldMasterMk cId="2574407962" sldId="2147483672"/>
            <pc:sldLayoutMk cId="3183771978" sldId="2147483674"/>
          </pc:sldLayoutMkLst>
        </pc:sldLayoutChg>
        <pc:sldLayoutChg chg="del">
          <pc:chgData name="SHILLINGFORD, KEVIN T." userId="38cc4611-0548-4efc-af7e-21877d7c6d1c" providerId="ADAL" clId="{BCEF5EC9-CE95-411B-8624-2B53AA3B9403}" dt="2019-11-20T11:23:04.750" v="33" actId="2696"/>
          <pc:sldLayoutMkLst>
            <pc:docMk/>
            <pc:sldMasterMk cId="2574407962" sldId="2147483672"/>
            <pc:sldLayoutMk cId="2867319846" sldId="2147483675"/>
          </pc:sldLayoutMkLst>
        </pc:sldLayoutChg>
        <pc:sldLayoutChg chg="del">
          <pc:chgData name="SHILLINGFORD, KEVIN T." userId="38cc4611-0548-4efc-af7e-21877d7c6d1c" providerId="ADAL" clId="{BCEF5EC9-CE95-411B-8624-2B53AA3B9403}" dt="2019-11-20T11:23:04.766" v="34" actId="2696"/>
          <pc:sldLayoutMkLst>
            <pc:docMk/>
            <pc:sldMasterMk cId="2574407962" sldId="2147483672"/>
            <pc:sldLayoutMk cId="2556344632" sldId="2147483676"/>
          </pc:sldLayoutMkLst>
        </pc:sldLayoutChg>
        <pc:sldLayoutChg chg="del">
          <pc:chgData name="SHILLINGFORD, KEVIN T." userId="38cc4611-0548-4efc-af7e-21877d7c6d1c" providerId="ADAL" clId="{BCEF5EC9-CE95-411B-8624-2B53AA3B9403}" dt="2019-11-20T11:23:04.766" v="35" actId="2696"/>
          <pc:sldLayoutMkLst>
            <pc:docMk/>
            <pc:sldMasterMk cId="2574407962" sldId="2147483672"/>
            <pc:sldLayoutMk cId="730314778" sldId="2147483677"/>
          </pc:sldLayoutMkLst>
        </pc:sldLayoutChg>
        <pc:sldLayoutChg chg="del">
          <pc:chgData name="SHILLINGFORD, KEVIN T." userId="38cc4611-0548-4efc-af7e-21877d7c6d1c" providerId="ADAL" clId="{BCEF5EC9-CE95-411B-8624-2B53AA3B9403}" dt="2019-11-20T11:23:04.766" v="36" actId="2696"/>
          <pc:sldLayoutMkLst>
            <pc:docMk/>
            <pc:sldMasterMk cId="2574407962" sldId="2147483672"/>
            <pc:sldLayoutMk cId="2456562559" sldId="2147483678"/>
          </pc:sldLayoutMkLst>
        </pc:sldLayoutChg>
        <pc:sldLayoutChg chg="del">
          <pc:chgData name="SHILLINGFORD, KEVIN T." userId="38cc4611-0548-4efc-af7e-21877d7c6d1c" providerId="ADAL" clId="{BCEF5EC9-CE95-411B-8624-2B53AA3B9403}" dt="2019-11-20T11:23:04.766" v="37" actId="2696"/>
          <pc:sldLayoutMkLst>
            <pc:docMk/>
            <pc:sldMasterMk cId="2574407962" sldId="2147483672"/>
            <pc:sldLayoutMk cId="4091759129" sldId="2147483679"/>
          </pc:sldLayoutMkLst>
        </pc:sldLayoutChg>
        <pc:sldLayoutChg chg="del">
          <pc:chgData name="SHILLINGFORD, KEVIN T." userId="38cc4611-0548-4efc-af7e-21877d7c6d1c" providerId="ADAL" clId="{BCEF5EC9-CE95-411B-8624-2B53AA3B9403}" dt="2019-11-20T11:23:04.766" v="38" actId="2696"/>
          <pc:sldLayoutMkLst>
            <pc:docMk/>
            <pc:sldMasterMk cId="2574407962" sldId="2147483672"/>
            <pc:sldLayoutMk cId="2883435667" sldId="2147483680"/>
          </pc:sldLayoutMkLst>
        </pc:sldLayoutChg>
        <pc:sldLayoutChg chg="del">
          <pc:chgData name="SHILLINGFORD, KEVIN T." userId="38cc4611-0548-4efc-af7e-21877d7c6d1c" providerId="ADAL" clId="{BCEF5EC9-CE95-411B-8624-2B53AA3B9403}" dt="2019-11-20T11:23:04.766" v="39" actId="2696"/>
          <pc:sldLayoutMkLst>
            <pc:docMk/>
            <pc:sldMasterMk cId="2574407962" sldId="2147483672"/>
            <pc:sldLayoutMk cId="680136298" sldId="2147483681"/>
          </pc:sldLayoutMkLst>
        </pc:sldLayoutChg>
        <pc:sldLayoutChg chg="del">
          <pc:chgData name="SHILLINGFORD, KEVIN T." userId="38cc4611-0548-4efc-af7e-21877d7c6d1c" providerId="ADAL" clId="{BCEF5EC9-CE95-411B-8624-2B53AA3B9403}" dt="2019-11-20T11:23:04.781" v="40" actId="2696"/>
          <pc:sldLayoutMkLst>
            <pc:docMk/>
            <pc:sldMasterMk cId="2574407962" sldId="2147483672"/>
            <pc:sldLayoutMk cId="1936474603" sldId="2147483682"/>
          </pc:sldLayoutMkLst>
        </pc:sldLayoutChg>
        <pc:sldLayoutChg chg="del">
          <pc:chgData name="SHILLINGFORD, KEVIN T." userId="38cc4611-0548-4efc-af7e-21877d7c6d1c" providerId="ADAL" clId="{BCEF5EC9-CE95-411B-8624-2B53AA3B9403}" dt="2019-11-20T11:23:04.781" v="41" actId="2696"/>
          <pc:sldLayoutMkLst>
            <pc:docMk/>
            <pc:sldMasterMk cId="2574407962" sldId="2147483672"/>
            <pc:sldLayoutMk cId="1542642539" sldId="2147483683"/>
          </pc:sldLayoutMkLst>
        </pc:sldLayoutChg>
      </pc:sldMasterChg>
      <pc:sldMasterChg chg="del delSldLayout">
        <pc:chgData name="SHILLINGFORD, KEVIN T." userId="38cc4611-0548-4efc-af7e-21877d7c6d1c" providerId="ADAL" clId="{BCEF5EC9-CE95-411B-8624-2B53AA3B9403}" dt="2019-11-20T11:23:22.639" v="104" actId="2696"/>
        <pc:sldMasterMkLst>
          <pc:docMk/>
          <pc:sldMasterMk cId="3812417459" sldId="2147483684"/>
        </pc:sldMasterMkLst>
        <pc:sldLayoutChg chg="del">
          <pc:chgData name="SHILLINGFORD, KEVIN T." userId="38cc4611-0548-4efc-af7e-21877d7c6d1c" providerId="ADAL" clId="{BCEF5EC9-CE95-411B-8624-2B53AA3B9403}" dt="2019-11-20T11:23:22.608" v="93" actId="2696"/>
          <pc:sldLayoutMkLst>
            <pc:docMk/>
            <pc:sldMasterMk cId="3812417459" sldId="2147483684"/>
            <pc:sldLayoutMk cId="1639799960" sldId="2147483685"/>
          </pc:sldLayoutMkLst>
        </pc:sldLayoutChg>
        <pc:sldLayoutChg chg="del">
          <pc:chgData name="SHILLINGFORD, KEVIN T." userId="38cc4611-0548-4efc-af7e-21877d7c6d1c" providerId="ADAL" clId="{BCEF5EC9-CE95-411B-8624-2B53AA3B9403}" dt="2019-11-20T11:23:22.608" v="94" actId="2696"/>
          <pc:sldLayoutMkLst>
            <pc:docMk/>
            <pc:sldMasterMk cId="3812417459" sldId="2147483684"/>
            <pc:sldLayoutMk cId="442293906" sldId="2147483686"/>
          </pc:sldLayoutMkLst>
        </pc:sldLayoutChg>
        <pc:sldLayoutChg chg="del">
          <pc:chgData name="SHILLINGFORD, KEVIN T." userId="38cc4611-0548-4efc-af7e-21877d7c6d1c" providerId="ADAL" clId="{BCEF5EC9-CE95-411B-8624-2B53AA3B9403}" dt="2019-11-20T11:23:22.623" v="95" actId="2696"/>
          <pc:sldLayoutMkLst>
            <pc:docMk/>
            <pc:sldMasterMk cId="3812417459" sldId="2147483684"/>
            <pc:sldLayoutMk cId="3122925409" sldId="2147483687"/>
          </pc:sldLayoutMkLst>
        </pc:sldLayoutChg>
        <pc:sldLayoutChg chg="del">
          <pc:chgData name="SHILLINGFORD, KEVIN T." userId="38cc4611-0548-4efc-af7e-21877d7c6d1c" providerId="ADAL" clId="{BCEF5EC9-CE95-411B-8624-2B53AA3B9403}" dt="2019-11-20T11:23:22.623" v="96" actId="2696"/>
          <pc:sldLayoutMkLst>
            <pc:docMk/>
            <pc:sldMasterMk cId="3812417459" sldId="2147483684"/>
            <pc:sldLayoutMk cId="2494602663" sldId="2147483688"/>
          </pc:sldLayoutMkLst>
        </pc:sldLayoutChg>
        <pc:sldLayoutChg chg="del">
          <pc:chgData name="SHILLINGFORD, KEVIN T." userId="38cc4611-0548-4efc-af7e-21877d7c6d1c" providerId="ADAL" clId="{BCEF5EC9-CE95-411B-8624-2B53AA3B9403}" dt="2019-11-20T11:23:22.623" v="97" actId="2696"/>
          <pc:sldLayoutMkLst>
            <pc:docMk/>
            <pc:sldMasterMk cId="3812417459" sldId="2147483684"/>
            <pc:sldLayoutMk cId="602062148" sldId="2147483689"/>
          </pc:sldLayoutMkLst>
        </pc:sldLayoutChg>
        <pc:sldLayoutChg chg="del">
          <pc:chgData name="SHILLINGFORD, KEVIN T." userId="38cc4611-0548-4efc-af7e-21877d7c6d1c" providerId="ADAL" clId="{BCEF5EC9-CE95-411B-8624-2B53AA3B9403}" dt="2019-11-20T11:23:22.623" v="98" actId="2696"/>
          <pc:sldLayoutMkLst>
            <pc:docMk/>
            <pc:sldMasterMk cId="3812417459" sldId="2147483684"/>
            <pc:sldLayoutMk cId="1699094323" sldId="2147483690"/>
          </pc:sldLayoutMkLst>
        </pc:sldLayoutChg>
        <pc:sldLayoutChg chg="del">
          <pc:chgData name="SHILLINGFORD, KEVIN T." userId="38cc4611-0548-4efc-af7e-21877d7c6d1c" providerId="ADAL" clId="{BCEF5EC9-CE95-411B-8624-2B53AA3B9403}" dt="2019-11-20T11:23:22.623" v="99" actId="2696"/>
          <pc:sldLayoutMkLst>
            <pc:docMk/>
            <pc:sldMasterMk cId="3812417459" sldId="2147483684"/>
            <pc:sldLayoutMk cId="3662938866" sldId="2147483691"/>
          </pc:sldLayoutMkLst>
        </pc:sldLayoutChg>
        <pc:sldLayoutChg chg="del">
          <pc:chgData name="SHILLINGFORD, KEVIN T." userId="38cc4611-0548-4efc-af7e-21877d7c6d1c" providerId="ADAL" clId="{BCEF5EC9-CE95-411B-8624-2B53AA3B9403}" dt="2019-11-20T11:23:22.623" v="100" actId="2696"/>
          <pc:sldLayoutMkLst>
            <pc:docMk/>
            <pc:sldMasterMk cId="3812417459" sldId="2147483684"/>
            <pc:sldLayoutMk cId="2779700429" sldId="2147483692"/>
          </pc:sldLayoutMkLst>
        </pc:sldLayoutChg>
        <pc:sldLayoutChg chg="del">
          <pc:chgData name="SHILLINGFORD, KEVIN T." userId="38cc4611-0548-4efc-af7e-21877d7c6d1c" providerId="ADAL" clId="{BCEF5EC9-CE95-411B-8624-2B53AA3B9403}" dt="2019-11-20T11:23:22.623" v="101" actId="2696"/>
          <pc:sldLayoutMkLst>
            <pc:docMk/>
            <pc:sldMasterMk cId="3812417459" sldId="2147483684"/>
            <pc:sldLayoutMk cId="2354005551" sldId="2147483693"/>
          </pc:sldLayoutMkLst>
        </pc:sldLayoutChg>
        <pc:sldLayoutChg chg="del">
          <pc:chgData name="SHILLINGFORD, KEVIN T." userId="38cc4611-0548-4efc-af7e-21877d7c6d1c" providerId="ADAL" clId="{BCEF5EC9-CE95-411B-8624-2B53AA3B9403}" dt="2019-11-20T11:23:22.639" v="102" actId="2696"/>
          <pc:sldLayoutMkLst>
            <pc:docMk/>
            <pc:sldMasterMk cId="3812417459" sldId="2147483684"/>
            <pc:sldLayoutMk cId="1403040073" sldId="2147483694"/>
          </pc:sldLayoutMkLst>
        </pc:sldLayoutChg>
        <pc:sldLayoutChg chg="del">
          <pc:chgData name="SHILLINGFORD, KEVIN T." userId="38cc4611-0548-4efc-af7e-21877d7c6d1c" providerId="ADAL" clId="{BCEF5EC9-CE95-411B-8624-2B53AA3B9403}" dt="2019-11-20T11:23:22.639" v="103" actId="2696"/>
          <pc:sldLayoutMkLst>
            <pc:docMk/>
            <pc:sldMasterMk cId="3812417459" sldId="2147483684"/>
            <pc:sldLayoutMk cId="1743044876" sldId="214748369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A1B50C-6DAF-4B94-A4B3-06604CC8FA89}" type="doc">
      <dgm:prSet loTypeId="urn:microsoft.com/office/officeart/2005/8/layout/hList1" loCatId="list" qsTypeId="urn:microsoft.com/office/officeart/2005/8/quickstyle/3d2" qsCatId="3D" csTypeId="urn:microsoft.com/office/officeart/2005/8/colors/colorful5" csCatId="colorful" phldr="1"/>
      <dgm:spPr/>
      <dgm:t>
        <a:bodyPr/>
        <a:lstStyle/>
        <a:p>
          <a:endParaRPr lang="en-US"/>
        </a:p>
      </dgm:t>
    </dgm:pt>
    <dgm:pt modelId="{C62AE280-0C6C-445B-87F5-ED47A35B2C85}">
      <dgm:prSet phldrT="[Text]"/>
      <dgm:spPr/>
      <dgm:t>
        <a:bodyPr/>
        <a:lstStyle/>
        <a:p>
          <a:r>
            <a:rPr lang="en-US" b="1" dirty="0">
              <a:effectLst>
                <a:outerShdw blurRad="38100" dist="38100" dir="2700000" algn="tl">
                  <a:srgbClr val="000000">
                    <a:alpha val="43137"/>
                  </a:srgbClr>
                </a:outerShdw>
              </a:effectLst>
              <a:latin typeface="Century Gothic" panose="020B0502020202020204" pitchFamily="34" charset="0"/>
            </a:rPr>
            <a:t>Previous Years</a:t>
          </a:r>
        </a:p>
      </dgm:t>
    </dgm:pt>
    <dgm:pt modelId="{BA445345-2805-452F-813F-3CC690C91513}" type="parTrans" cxnId="{96E374CD-3906-45E1-B9CB-EBA61F755E7F}">
      <dgm:prSet/>
      <dgm:spPr/>
      <dgm:t>
        <a:bodyPr/>
        <a:lstStyle/>
        <a:p>
          <a:endParaRPr lang="en-US">
            <a:latin typeface="Century Gothic" panose="020B0502020202020204" pitchFamily="34" charset="0"/>
          </a:endParaRPr>
        </a:p>
      </dgm:t>
    </dgm:pt>
    <dgm:pt modelId="{F388D2BC-02FC-494D-8BBC-947F60241842}" type="sibTrans" cxnId="{96E374CD-3906-45E1-B9CB-EBA61F755E7F}">
      <dgm:prSet/>
      <dgm:spPr/>
      <dgm:t>
        <a:bodyPr/>
        <a:lstStyle/>
        <a:p>
          <a:endParaRPr lang="en-US">
            <a:latin typeface="Century Gothic" panose="020B0502020202020204" pitchFamily="34" charset="0"/>
          </a:endParaRPr>
        </a:p>
      </dgm:t>
    </dgm:pt>
    <dgm:pt modelId="{C4769497-01CE-4692-AD96-9E0BAD0531BA}">
      <dgm:prSet phldrT="[Text]"/>
      <dgm:spPr/>
      <dgm:t>
        <a:bodyPr/>
        <a:lstStyle/>
        <a:p>
          <a:pPr>
            <a:buFont typeface="Wingdings" panose="05000000000000000000" pitchFamily="2" charset="2"/>
            <a:buChar char="§"/>
          </a:pPr>
          <a:r>
            <a:rPr lang="en-US" dirty="0">
              <a:latin typeface="Century Gothic" panose="020B0502020202020204" pitchFamily="34" charset="0"/>
            </a:rPr>
            <a:t>Graduation Project</a:t>
          </a:r>
        </a:p>
      </dgm:t>
    </dgm:pt>
    <dgm:pt modelId="{69AFAB00-4DE2-40D1-A3D9-68C039764936}" type="parTrans" cxnId="{083DE4B3-4876-45CD-AEC7-A23841993EEE}">
      <dgm:prSet/>
      <dgm:spPr/>
      <dgm:t>
        <a:bodyPr/>
        <a:lstStyle/>
        <a:p>
          <a:endParaRPr lang="en-US">
            <a:latin typeface="Century Gothic" panose="020B0502020202020204" pitchFamily="34" charset="0"/>
          </a:endParaRPr>
        </a:p>
      </dgm:t>
    </dgm:pt>
    <dgm:pt modelId="{BD248CEA-EDE6-448E-B3F9-E93730DDDC05}" type="sibTrans" cxnId="{083DE4B3-4876-45CD-AEC7-A23841993EEE}">
      <dgm:prSet/>
      <dgm:spPr/>
      <dgm:t>
        <a:bodyPr/>
        <a:lstStyle/>
        <a:p>
          <a:endParaRPr lang="en-US">
            <a:latin typeface="Century Gothic" panose="020B0502020202020204" pitchFamily="34" charset="0"/>
          </a:endParaRPr>
        </a:p>
      </dgm:t>
    </dgm:pt>
    <dgm:pt modelId="{2B89CED1-DA6B-47E6-BC71-AE8D42BFA9BA}">
      <dgm:prSet phldrT="[Text]"/>
      <dgm:spPr/>
      <dgm:t>
        <a:bodyPr/>
        <a:lstStyle/>
        <a:p>
          <a:r>
            <a:rPr lang="en-US" b="1" dirty="0">
              <a:effectLst>
                <a:outerShdw blurRad="38100" dist="38100" dir="2700000" algn="tl">
                  <a:srgbClr val="000000">
                    <a:alpha val="43137"/>
                  </a:srgbClr>
                </a:outerShdw>
              </a:effectLst>
              <a:latin typeface="Century Gothic" panose="020B0502020202020204" pitchFamily="34" charset="0"/>
            </a:rPr>
            <a:t>2018-2019</a:t>
          </a:r>
        </a:p>
      </dgm:t>
    </dgm:pt>
    <dgm:pt modelId="{C85AC4ED-D28E-43B6-8C6B-79FDABD2F6DE}" type="parTrans" cxnId="{585F3B87-106D-48FE-AF05-B52C7DA44F15}">
      <dgm:prSet/>
      <dgm:spPr/>
      <dgm:t>
        <a:bodyPr/>
        <a:lstStyle/>
        <a:p>
          <a:endParaRPr lang="en-US">
            <a:latin typeface="Century Gothic" panose="020B0502020202020204" pitchFamily="34" charset="0"/>
          </a:endParaRPr>
        </a:p>
      </dgm:t>
    </dgm:pt>
    <dgm:pt modelId="{51FBEBB2-42CE-474E-8627-C4B4BE8FEBA8}" type="sibTrans" cxnId="{585F3B87-106D-48FE-AF05-B52C7DA44F15}">
      <dgm:prSet/>
      <dgm:spPr/>
      <dgm:t>
        <a:bodyPr/>
        <a:lstStyle/>
        <a:p>
          <a:endParaRPr lang="en-US">
            <a:latin typeface="Century Gothic" panose="020B0502020202020204" pitchFamily="34" charset="0"/>
          </a:endParaRPr>
        </a:p>
      </dgm:t>
    </dgm:pt>
    <dgm:pt modelId="{B2C01F42-E401-4CB8-BA14-F8A126505D90}">
      <dgm:prSet phldrT="[Text]"/>
      <dgm:spPr/>
      <dgm:t>
        <a:bodyPr/>
        <a:lstStyle/>
        <a:p>
          <a:pPr>
            <a:buFont typeface="Wingdings" panose="05000000000000000000" pitchFamily="2" charset="2"/>
            <a:buChar char="§"/>
          </a:pPr>
          <a:r>
            <a:rPr lang="en-US" dirty="0">
              <a:latin typeface="Century Gothic" panose="020B0502020202020204" pitchFamily="34" charset="0"/>
            </a:rPr>
            <a:t>Naviance</a:t>
          </a:r>
        </a:p>
      </dgm:t>
    </dgm:pt>
    <dgm:pt modelId="{8F5E6E8B-698F-4D95-9F6E-331909B45B87}" type="parTrans" cxnId="{AC6643E1-1337-433D-A38C-90C7179E1E89}">
      <dgm:prSet/>
      <dgm:spPr/>
      <dgm:t>
        <a:bodyPr/>
        <a:lstStyle/>
        <a:p>
          <a:endParaRPr lang="en-US">
            <a:latin typeface="Century Gothic" panose="020B0502020202020204" pitchFamily="34" charset="0"/>
          </a:endParaRPr>
        </a:p>
      </dgm:t>
    </dgm:pt>
    <dgm:pt modelId="{1E8EC431-1A24-4266-9B26-D00F7D2DE91F}" type="sibTrans" cxnId="{AC6643E1-1337-433D-A38C-90C7179E1E89}">
      <dgm:prSet/>
      <dgm:spPr/>
      <dgm:t>
        <a:bodyPr/>
        <a:lstStyle/>
        <a:p>
          <a:endParaRPr lang="en-US">
            <a:latin typeface="Century Gothic" panose="020B0502020202020204" pitchFamily="34" charset="0"/>
          </a:endParaRPr>
        </a:p>
      </dgm:t>
    </dgm:pt>
    <dgm:pt modelId="{8D5C8D3A-9A51-4043-BB4E-B50C65FF5561}">
      <dgm:prSet phldrT="[Text]"/>
      <dgm:spPr/>
      <dgm:t>
        <a:bodyPr/>
        <a:lstStyle/>
        <a:p>
          <a:r>
            <a:rPr lang="en-US" b="1" dirty="0">
              <a:effectLst>
                <a:outerShdw blurRad="38100" dist="38100" dir="2700000" algn="tl">
                  <a:srgbClr val="000000">
                    <a:alpha val="43137"/>
                  </a:srgbClr>
                </a:outerShdw>
              </a:effectLst>
              <a:latin typeface="Century Gothic" panose="020B0502020202020204" pitchFamily="34" charset="0"/>
            </a:rPr>
            <a:t>2019-2020</a:t>
          </a:r>
        </a:p>
      </dgm:t>
    </dgm:pt>
    <dgm:pt modelId="{F0CFF29A-922A-4FB7-B2A6-2EAFD6C62086}" type="parTrans" cxnId="{7DBA9817-9F71-40C2-8AEE-1260EDD62C99}">
      <dgm:prSet/>
      <dgm:spPr/>
      <dgm:t>
        <a:bodyPr/>
        <a:lstStyle/>
        <a:p>
          <a:endParaRPr lang="en-US">
            <a:latin typeface="Century Gothic" panose="020B0502020202020204" pitchFamily="34" charset="0"/>
          </a:endParaRPr>
        </a:p>
      </dgm:t>
    </dgm:pt>
    <dgm:pt modelId="{B8A062FE-2807-4672-BD5E-310F62FE6A37}" type="sibTrans" cxnId="{7DBA9817-9F71-40C2-8AEE-1260EDD62C99}">
      <dgm:prSet/>
      <dgm:spPr/>
      <dgm:t>
        <a:bodyPr/>
        <a:lstStyle/>
        <a:p>
          <a:endParaRPr lang="en-US">
            <a:latin typeface="Century Gothic" panose="020B0502020202020204" pitchFamily="34" charset="0"/>
          </a:endParaRPr>
        </a:p>
      </dgm:t>
    </dgm:pt>
    <dgm:pt modelId="{E13AD863-7E28-4D77-853D-8CA7A1BBDABA}">
      <dgm:prSet phldrT="[Text]"/>
      <dgm:spPr/>
      <dgm:t>
        <a:bodyPr/>
        <a:lstStyle/>
        <a:p>
          <a:pPr>
            <a:buFont typeface="Wingdings" panose="05000000000000000000" pitchFamily="2" charset="2"/>
            <a:buChar char="§"/>
          </a:pPr>
          <a:r>
            <a:rPr lang="en-US" dirty="0">
              <a:latin typeface="Century Gothic" panose="020B0502020202020204" pitchFamily="34" charset="0"/>
            </a:rPr>
            <a:t>Naviance</a:t>
          </a:r>
        </a:p>
      </dgm:t>
    </dgm:pt>
    <dgm:pt modelId="{4F9C771B-8D94-47ED-BFCF-734704CF7C2D}" type="parTrans" cxnId="{16EA833A-2F58-461E-A465-610BB7DCB21F}">
      <dgm:prSet/>
      <dgm:spPr/>
      <dgm:t>
        <a:bodyPr/>
        <a:lstStyle/>
        <a:p>
          <a:endParaRPr lang="en-US">
            <a:latin typeface="Century Gothic" panose="020B0502020202020204" pitchFamily="34" charset="0"/>
          </a:endParaRPr>
        </a:p>
      </dgm:t>
    </dgm:pt>
    <dgm:pt modelId="{94E7AA31-73C7-4B82-8ABD-0AC9426AD99A}" type="sibTrans" cxnId="{16EA833A-2F58-461E-A465-610BB7DCB21F}">
      <dgm:prSet/>
      <dgm:spPr/>
      <dgm:t>
        <a:bodyPr/>
        <a:lstStyle/>
        <a:p>
          <a:endParaRPr lang="en-US">
            <a:latin typeface="Century Gothic" panose="020B0502020202020204" pitchFamily="34" charset="0"/>
          </a:endParaRPr>
        </a:p>
      </dgm:t>
    </dgm:pt>
    <dgm:pt modelId="{F2191C5E-9F42-49C2-B99B-91E9EE206B6D}">
      <dgm:prSet phldrT="[Text]"/>
      <dgm:spPr/>
      <dgm:t>
        <a:bodyPr/>
        <a:lstStyle/>
        <a:p>
          <a:pPr>
            <a:buFont typeface="Wingdings" panose="05000000000000000000" pitchFamily="2" charset="2"/>
            <a:buChar char="§"/>
          </a:pPr>
          <a:r>
            <a:rPr lang="en-US" dirty="0">
              <a:latin typeface="Century Gothic" panose="020B0502020202020204" pitchFamily="34" charset="0"/>
            </a:rPr>
            <a:t>Naviance</a:t>
          </a:r>
        </a:p>
      </dgm:t>
    </dgm:pt>
    <dgm:pt modelId="{6546E14C-3733-495E-9B8C-ED75B64C731F}" type="parTrans" cxnId="{00FE1604-2E03-409B-83B6-1C139E520681}">
      <dgm:prSet/>
      <dgm:spPr/>
      <dgm:t>
        <a:bodyPr/>
        <a:lstStyle/>
        <a:p>
          <a:endParaRPr lang="en-US"/>
        </a:p>
      </dgm:t>
    </dgm:pt>
    <dgm:pt modelId="{D9A79D9A-E41A-42E1-8389-7C9856A45745}" type="sibTrans" cxnId="{00FE1604-2E03-409B-83B6-1C139E520681}">
      <dgm:prSet/>
      <dgm:spPr/>
      <dgm:t>
        <a:bodyPr/>
        <a:lstStyle/>
        <a:p>
          <a:endParaRPr lang="en-US"/>
        </a:p>
      </dgm:t>
    </dgm:pt>
    <dgm:pt modelId="{FD3CF11A-020B-4CE1-8A32-EF90FCF3C036}">
      <dgm:prSet phldrT="[Text]"/>
      <dgm:spPr/>
      <dgm:t>
        <a:bodyPr/>
        <a:lstStyle/>
        <a:p>
          <a:pPr>
            <a:buFont typeface="Wingdings" panose="05000000000000000000" pitchFamily="2" charset="2"/>
            <a:buChar char="§"/>
          </a:pPr>
          <a:r>
            <a:rPr lang="en-US" dirty="0">
              <a:latin typeface="Century Gothic" panose="020B0502020202020204" pitchFamily="34" charset="0"/>
            </a:rPr>
            <a:t>Career Plan 10</a:t>
          </a:r>
          <a:r>
            <a:rPr lang="en-US" baseline="30000" dirty="0">
              <a:latin typeface="Century Gothic" panose="020B0502020202020204" pitchFamily="34" charset="0"/>
            </a:rPr>
            <a:t>th</a:t>
          </a:r>
          <a:r>
            <a:rPr lang="en-US" dirty="0">
              <a:latin typeface="Century Gothic" panose="020B0502020202020204" pitchFamily="34" charset="0"/>
            </a:rPr>
            <a:t>-12</a:t>
          </a:r>
          <a:r>
            <a:rPr lang="en-US" baseline="30000" dirty="0">
              <a:latin typeface="Century Gothic" panose="020B0502020202020204" pitchFamily="34" charset="0"/>
            </a:rPr>
            <a:t>th</a:t>
          </a:r>
          <a:r>
            <a:rPr lang="en-US" dirty="0">
              <a:latin typeface="Century Gothic" panose="020B0502020202020204" pitchFamily="34" charset="0"/>
            </a:rPr>
            <a:t> </a:t>
          </a:r>
        </a:p>
      </dgm:t>
    </dgm:pt>
    <dgm:pt modelId="{5D5D5982-F3CB-419F-9A54-CC2915336E92}" type="parTrans" cxnId="{6F8F9DB5-B8B9-4384-A2B9-639910FB4657}">
      <dgm:prSet/>
      <dgm:spPr/>
      <dgm:t>
        <a:bodyPr/>
        <a:lstStyle/>
        <a:p>
          <a:endParaRPr lang="en-US"/>
        </a:p>
      </dgm:t>
    </dgm:pt>
    <dgm:pt modelId="{4E09D532-D782-4E96-AAD7-4BF792E015F1}" type="sibTrans" cxnId="{6F8F9DB5-B8B9-4384-A2B9-639910FB4657}">
      <dgm:prSet/>
      <dgm:spPr/>
      <dgm:t>
        <a:bodyPr/>
        <a:lstStyle/>
        <a:p>
          <a:endParaRPr lang="en-US"/>
        </a:p>
      </dgm:t>
    </dgm:pt>
    <dgm:pt modelId="{5F2C62C5-7ABB-4C7D-A708-9F709BCB84DF}">
      <dgm:prSet phldrT="[Text]"/>
      <dgm:spPr/>
      <dgm:t>
        <a:bodyPr/>
        <a:lstStyle/>
        <a:p>
          <a:pPr>
            <a:buFont typeface="Wingdings" panose="05000000000000000000" pitchFamily="2" charset="2"/>
            <a:buChar char="§"/>
          </a:pPr>
          <a:r>
            <a:rPr lang="en-US" dirty="0">
              <a:latin typeface="Century Gothic" panose="020B0502020202020204" pitchFamily="34" charset="0"/>
            </a:rPr>
            <a:t>Career Plan 9</a:t>
          </a:r>
          <a:r>
            <a:rPr lang="en-US" baseline="30000" dirty="0">
              <a:latin typeface="Century Gothic" panose="020B0502020202020204" pitchFamily="34" charset="0"/>
            </a:rPr>
            <a:t>th</a:t>
          </a:r>
          <a:r>
            <a:rPr lang="en-US" dirty="0">
              <a:latin typeface="Century Gothic" panose="020B0502020202020204" pitchFamily="34" charset="0"/>
            </a:rPr>
            <a:t> – 12</a:t>
          </a:r>
          <a:r>
            <a:rPr lang="en-US" baseline="30000" dirty="0">
              <a:latin typeface="Century Gothic" panose="020B0502020202020204" pitchFamily="34" charset="0"/>
            </a:rPr>
            <a:t>th</a:t>
          </a:r>
          <a:r>
            <a:rPr lang="en-US" dirty="0">
              <a:latin typeface="Century Gothic" panose="020B0502020202020204" pitchFamily="34" charset="0"/>
            </a:rPr>
            <a:t> </a:t>
          </a:r>
        </a:p>
      </dgm:t>
    </dgm:pt>
    <dgm:pt modelId="{B04368BB-48B8-4C21-A862-BE3E8F90FF0F}" type="parTrans" cxnId="{A59A5140-C79F-4AD8-AC70-741C3B19A841}">
      <dgm:prSet/>
      <dgm:spPr/>
      <dgm:t>
        <a:bodyPr/>
        <a:lstStyle/>
        <a:p>
          <a:endParaRPr lang="en-US"/>
        </a:p>
      </dgm:t>
    </dgm:pt>
    <dgm:pt modelId="{05DBD9A2-B848-4640-897E-101C24955954}" type="sibTrans" cxnId="{A59A5140-C79F-4AD8-AC70-741C3B19A841}">
      <dgm:prSet/>
      <dgm:spPr/>
      <dgm:t>
        <a:bodyPr/>
        <a:lstStyle/>
        <a:p>
          <a:endParaRPr lang="en-US"/>
        </a:p>
      </dgm:t>
    </dgm:pt>
    <dgm:pt modelId="{6F939474-59A7-43AC-8C97-28D8CF7D8FD5}">
      <dgm:prSet phldrT="[Text]"/>
      <dgm:spPr/>
      <dgm:t>
        <a:bodyPr/>
        <a:lstStyle/>
        <a:p>
          <a:pPr>
            <a:buFont typeface="Wingdings" panose="05000000000000000000" pitchFamily="2" charset="2"/>
            <a:buChar char="§"/>
          </a:pPr>
          <a:r>
            <a:rPr lang="en-US" dirty="0">
              <a:latin typeface="Century Gothic" panose="020B0502020202020204" pitchFamily="34" charset="0"/>
            </a:rPr>
            <a:t>Success Plan 7</a:t>
          </a:r>
          <a:r>
            <a:rPr lang="en-US" baseline="30000" dirty="0">
              <a:latin typeface="Century Gothic" panose="020B0502020202020204" pitchFamily="34" charset="0"/>
            </a:rPr>
            <a:t>th – </a:t>
          </a:r>
          <a:r>
            <a:rPr lang="en-US" baseline="0" dirty="0">
              <a:latin typeface="Century Gothic" panose="020B0502020202020204" pitchFamily="34" charset="0"/>
            </a:rPr>
            <a:t>12</a:t>
          </a:r>
          <a:r>
            <a:rPr lang="en-US" baseline="30000" dirty="0">
              <a:latin typeface="Century Gothic" panose="020B0502020202020204" pitchFamily="34" charset="0"/>
            </a:rPr>
            <a:t>th</a:t>
          </a:r>
          <a:r>
            <a:rPr lang="en-US" baseline="0" dirty="0">
              <a:latin typeface="Century Gothic" panose="020B0502020202020204" pitchFamily="34" charset="0"/>
            </a:rPr>
            <a:t> </a:t>
          </a:r>
          <a:endParaRPr lang="en-US" dirty="0">
            <a:latin typeface="Century Gothic" panose="020B0502020202020204" pitchFamily="34" charset="0"/>
          </a:endParaRPr>
        </a:p>
      </dgm:t>
    </dgm:pt>
    <dgm:pt modelId="{85F5DA33-36C3-4EC0-8040-220B51526184}" type="parTrans" cxnId="{FEE40FAA-C1F5-4F3F-BE9C-ED3C8915E5CA}">
      <dgm:prSet/>
      <dgm:spPr/>
      <dgm:t>
        <a:bodyPr/>
        <a:lstStyle/>
        <a:p>
          <a:endParaRPr lang="en-US"/>
        </a:p>
      </dgm:t>
    </dgm:pt>
    <dgm:pt modelId="{1F7EDB32-E07D-4222-8191-E43EE611D733}" type="sibTrans" cxnId="{FEE40FAA-C1F5-4F3F-BE9C-ED3C8915E5CA}">
      <dgm:prSet/>
      <dgm:spPr/>
      <dgm:t>
        <a:bodyPr/>
        <a:lstStyle/>
        <a:p>
          <a:endParaRPr lang="en-US"/>
        </a:p>
      </dgm:t>
    </dgm:pt>
    <dgm:pt modelId="{39015365-2249-447F-B46D-2590A8AB6881}" type="pres">
      <dgm:prSet presAssocID="{3DA1B50C-6DAF-4B94-A4B3-06604CC8FA89}" presName="Name0" presStyleCnt="0">
        <dgm:presLayoutVars>
          <dgm:dir/>
          <dgm:animLvl val="lvl"/>
          <dgm:resizeHandles val="exact"/>
        </dgm:presLayoutVars>
      </dgm:prSet>
      <dgm:spPr/>
    </dgm:pt>
    <dgm:pt modelId="{7FC4BBC8-731E-41B0-BEF9-EACFFD9067ED}" type="pres">
      <dgm:prSet presAssocID="{C62AE280-0C6C-445B-87F5-ED47A35B2C85}" presName="composite" presStyleCnt="0"/>
      <dgm:spPr/>
    </dgm:pt>
    <dgm:pt modelId="{D6D25430-E86A-421A-908C-0F8D58D3E657}" type="pres">
      <dgm:prSet presAssocID="{C62AE280-0C6C-445B-87F5-ED47A35B2C85}" presName="parTx" presStyleLbl="alignNode1" presStyleIdx="0" presStyleCnt="3">
        <dgm:presLayoutVars>
          <dgm:chMax val="0"/>
          <dgm:chPref val="0"/>
          <dgm:bulletEnabled val="1"/>
        </dgm:presLayoutVars>
      </dgm:prSet>
      <dgm:spPr/>
    </dgm:pt>
    <dgm:pt modelId="{7B6B4A1C-0601-49B6-A5B8-6647F388271B}" type="pres">
      <dgm:prSet presAssocID="{C62AE280-0C6C-445B-87F5-ED47A35B2C85}" presName="desTx" presStyleLbl="alignAccFollowNode1" presStyleIdx="0" presStyleCnt="3">
        <dgm:presLayoutVars>
          <dgm:bulletEnabled val="1"/>
        </dgm:presLayoutVars>
      </dgm:prSet>
      <dgm:spPr/>
    </dgm:pt>
    <dgm:pt modelId="{06202EE3-D1E8-4F44-92D6-F759DA1D119B}" type="pres">
      <dgm:prSet presAssocID="{F388D2BC-02FC-494D-8BBC-947F60241842}" presName="space" presStyleCnt="0"/>
      <dgm:spPr/>
    </dgm:pt>
    <dgm:pt modelId="{3D36F27C-10F2-4F8E-87B8-91052494A0FD}" type="pres">
      <dgm:prSet presAssocID="{2B89CED1-DA6B-47E6-BC71-AE8D42BFA9BA}" presName="composite" presStyleCnt="0"/>
      <dgm:spPr/>
    </dgm:pt>
    <dgm:pt modelId="{11C6B72A-FAFD-4715-B7DC-78612491CF87}" type="pres">
      <dgm:prSet presAssocID="{2B89CED1-DA6B-47E6-BC71-AE8D42BFA9BA}" presName="parTx" presStyleLbl="alignNode1" presStyleIdx="1" presStyleCnt="3">
        <dgm:presLayoutVars>
          <dgm:chMax val="0"/>
          <dgm:chPref val="0"/>
          <dgm:bulletEnabled val="1"/>
        </dgm:presLayoutVars>
      </dgm:prSet>
      <dgm:spPr/>
    </dgm:pt>
    <dgm:pt modelId="{233CFF25-2FCA-41CC-B80A-0D1E5643E3F1}" type="pres">
      <dgm:prSet presAssocID="{2B89CED1-DA6B-47E6-BC71-AE8D42BFA9BA}" presName="desTx" presStyleLbl="alignAccFollowNode1" presStyleIdx="1" presStyleCnt="3">
        <dgm:presLayoutVars>
          <dgm:bulletEnabled val="1"/>
        </dgm:presLayoutVars>
      </dgm:prSet>
      <dgm:spPr/>
    </dgm:pt>
    <dgm:pt modelId="{5C20B6E0-2362-4D65-8F5F-AF4AFC4F0789}" type="pres">
      <dgm:prSet presAssocID="{51FBEBB2-42CE-474E-8627-C4B4BE8FEBA8}" presName="space" presStyleCnt="0"/>
      <dgm:spPr/>
    </dgm:pt>
    <dgm:pt modelId="{4E8C4594-09A3-463A-B6DE-3B96ADDA949F}" type="pres">
      <dgm:prSet presAssocID="{8D5C8D3A-9A51-4043-BB4E-B50C65FF5561}" presName="composite" presStyleCnt="0"/>
      <dgm:spPr/>
    </dgm:pt>
    <dgm:pt modelId="{00BE4F20-F1FC-4235-882D-743D0354BA1C}" type="pres">
      <dgm:prSet presAssocID="{8D5C8D3A-9A51-4043-BB4E-B50C65FF5561}" presName="parTx" presStyleLbl="alignNode1" presStyleIdx="2" presStyleCnt="3">
        <dgm:presLayoutVars>
          <dgm:chMax val="0"/>
          <dgm:chPref val="0"/>
          <dgm:bulletEnabled val="1"/>
        </dgm:presLayoutVars>
      </dgm:prSet>
      <dgm:spPr/>
    </dgm:pt>
    <dgm:pt modelId="{0C6108EE-EC19-44F6-A8E8-B14CED71DBF3}" type="pres">
      <dgm:prSet presAssocID="{8D5C8D3A-9A51-4043-BB4E-B50C65FF5561}" presName="desTx" presStyleLbl="alignAccFollowNode1" presStyleIdx="2" presStyleCnt="3">
        <dgm:presLayoutVars>
          <dgm:bulletEnabled val="1"/>
        </dgm:presLayoutVars>
      </dgm:prSet>
      <dgm:spPr/>
    </dgm:pt>
  </dgm:ptLst>
  <dgm:cxnLst>
    <dgm:cxn modelId="{00FE1604-2E03-409B-83B6-1C139E520681}" srcId="{C62AE280-0C6C-445B-87F5-ED47A35B2C85}" destId="{F2191C5E-9F42-49C2-B99B-91E9EE206B6D}" srcOrd="1" destOrd="0" parTransId="{6546E14C-3733-495E-9B8C-ED75B64C731F}" sibTransId="{D9A79D9A-E41A-42E1-8389-7C9856A45745}"/>
    <dgm:cxn modelId="{87DDBE04-252E-4086-AB46-B718175C5399}" type="presOf" srcId="{C62AE280-0C6C-445B-87F5-ED47A35B2C85}" destId="{D6D25430-E86A-421A-908C-0F8D58D3E657}" srcOrd="0" destOrd="0" presId="urn:microsoft.com/office/officeart/2005/8/layout/hList1"/>
    <dgm:cxn modelId="{7DBA9817-9F71-40C2-8AEE-1260EDD62C99}" srcId="{3DA1B50C-6DAF-4B94-A4B3-06604CC8FA89}" destId="{8D5C8D3A-9A51-4043-BB4E-B50C65FF5561}" srcOrd="2" destOrd="0" parTransId="{F0CFF29A-922A-4FB7-B2A6-2EAFD6C62086}" sibTransId="{B8A062FE-2807-4672-BD5E-310F62FE6A37}"/>
    <dgm:cxn modelId="{16EA833A-2F58-461E-A465-610BB7DCB21F}" srcId="{8D5C8D3A-9A51-4043-BB4E-B50C65FF5561}" destId="{E13AD863-7E28-4D77-853D-8CA7A1BBDABA}" srcOrd="0" destOrd="0" parTransId="{4F9C771B-8D94-47ED-BFCF-734704CF7C2D}" sibTransId="{94E7AA31-73C7-4B82-8ABD-0AC9426AD99A}"/>
    <dgm:cxn modelId="{A59A5140-C79F-4AD8-AC70-741C3B19A841}" srcId="{2B89CED1-DA6B-47E6-BC71-AE8D42BFA9BA}" destId="{5F2C62C5-7ABB-4C7D-A708-9F709BCB84DF}" srcOrd="1" destOrd="0" parTransId="{B04368BB-48B8-4C21-A862-BE3E8F90FF0F}" sibTransId="{05DBD9A2-B848-4640-897E-101C24955954}"/>
    <dgm:cxn modelId="{47F64F6A-F085-4CF9-8F1F-EDE8D4FC5B4F}" type="presOf" srcId="{8D5C8D3A-9A51-4043-BB4E-B50C65FF5561}" destId="{00BE4F20-F1FC-4235-882D-743D0354BA1C}" srcOrd="0" destOrd="0" presId="urn:microsoft.com/office/officeart/2005/8/layout/hList1"/>
    <dgm:cxn modelId="{C435CB6A-E585-4E23-9899-40076107820A}" type="presOf" srcId="{E13AD863-7E28-4D77-853D-8CA7A1BBDABA}" destId="{0C6108EE-EC19-44F6-A8E8-B14CED71DBF3}" srcOrd="0" destOrd="0" presId="urn:microsoft.com/office/officeart/2005/8/layout/hList1"/>
    <dgm:cxn modelId="{384AA64E-646B-4FAE-9A5F-9F98126F45F3}" type="presOf" srcId="{F2191C5E-9F42-49C2-B99B-91E9EE206B6D}" destId="{7B6B4A1C-0601-49B6-A5B8-6647F388271B}" srcOrd="0" destOrd="1" presId="urn:microsoft.com/office/officeart/2005/8/layout/hList1"/>
    <dgm:cxn modelId="{585F3B87-106D-48FE-AF05-B52C7DA44F15}" srcId="{3DA1B50C-6DAF-4B94-A4B3-06604CC8FA89}" destId="{2B89CED1-DA6B-47E6-BC71-AE8D42BFA9BA}" srcOrd="1" destOrd="0" parTransId="{C85AC4ED-D28E-43B6-8C6B-79FDABD2F6DE}" sibTransId="{51FBEBB2-42CE-474E-8627-C4B4BE8FEBA8}"/>
    <dgm:cxn modelId="{527C21A9-D0AE-48B7-87B7-D0E01B8CCE7D}" type="presOf" srcId="{6F939474-59A7-43AC-8C97-28D8CF7D8FD5}" destId="{0C6108EE-EC19-44F6-A8E8-B14CED71DBF3}" srcOrd="0" destOrd="1" presId="urn:microsoft.com/office/officeart/2005/8/layout/hList1"/>
    <dgm:cxn modelId="{FEE40FAA-C1F5-4F3F-BE9C-ED3C8915E5CA}" srcId="{8D5C8D3A-9A51-4043-BB4E-B50C65FF5561}" destId="{6F939474-59A7-43AC-8C97-28D8CF7D8FD5}" srcOrd="1" destOrd="0" parTransId="{85F5DA33-36C3-4EC0-8040-220B51526184}" sibTransId="{1F7EDB32-E07D-4222-8191-E43EE611D733}"/>
    <dgm:cxn modelId="{02F993AC-14FB-45F7-B792-88769039EBB4}" type="presOf" srcId="{3DA1B50C-6DAF-4B94-A4B3-06604CC8FA89}" destId="{39015365-2249-447F-B46D-2590A8AB6881}" srcOrd="0" destOrd="0" presId="urn:microsoft.com/office/officeart/2005/8/layout/hList1"/>
    <dgm:cxn modelId="{083DE4B3-4876-45CD-AEC7-A23841993EEE}" srcId="{C62AE280-0C6C-445B-87F5-ED47A35B2C85}" destId="{C4769497-01CE-4692-AD96-9E0BAD0531BA}" srcOrd="0" destOrd="0" parTransId="{69AFAB00-4DE2-40D1-A3D9-68C039764936}" sibTransId="{BD248CEA-EDE6-448E-B3F9-E93730DDDC05}"/>
    <dgm:cxn modelId="{6F8F9DB5-B8B9-4384-A2B9-639910FB4657}" srcId="{C62AE280-0C6C-445B-87F5-ED47A35B2C85}" destId="{FD3CF11A-020B-4CE1-8A32-EF90FCF3C036}" srcOrd="2" destOrd="0" parTransId="{5D5D5982-F3CB-419F-9A54-CC2915336E92}" sibTransId="{4E09D532-D782-4E96-AAD7-4BF792E015F1}"/>
    <dgm:cxn modelId="{C81625BA-C7B2-4A5C-85FE-5B3C16644A41}" type="presOf" srcId="{B2C01F42-E401-4CB8-BA14-F8A126505D90}" destId="{233CFF25-2FCA-41CC-B80A-0D1E5643E3F1}" srcOrd="0" destOrd="0" presId="urn:microsoft.com/office/officeart/2005/8/layout/hList1"/>
    <dgm:cxn modelId="{457BCBBA-573B-4B06-8381-4DDA125F4114}" type="presOf" srcId="{C4769497-01CE-4692-AD96-9E0BAD0531BA}" destId="{7B6B4A1C-0601-49B6-A5B8-6647F388271B}" srcOrd="0" destOrd="0" presId="urn:microsoft.com/office/officeart/2005/8/layout/hList1"/>
    <dgm:cxn modelId="{C0C3E2C4-1BC5-48E8-86EF-6C06C6C005BA}" type="presOf" srcId="{2B89CED1-DA6B-47E6-BC71-AE8D42BFA9BA}" destId="{11C6B72A-FAFD-4715-B7DC-78612491CF87}" srcOrd="0" destOrd="0" presId="urn:microsoft.com/office/officeart/2005/8/layout/hList1"/>
    <dgm:cxn modelId="{96E374CD-3906-45E1-B9CB-EBA61F755E7F}" srcId="{3DA1B50C-6DAF-4B94-A4B3-06604CC8FA89}" destId="{C62AE280-0C6C-445B-87F5-ED47A35B2C85}" srcOrd="0" destOrd="0" parTransId="{BA445345-2805-452F-813F-3CC690C91513}" sibTransId="{F388D2BC-02FC-494D-8BBC-947F60241842}"/>
    <dgm:cxn modelId="{AC6643E1-1337-433D-A38C-90C7179E1E89}" srcId="{2B89CED1-DA6B-47E6-BC71-AE8D42BFA9BA}" destId="{B2C01F42-E401-4CB8-BA14-F8A126505D90}" srcOrd="0" destOrd="0" parTransId="{8F5E6E8B-698F-4D95-9F6E-331909B45B87}" sibTransId="{1E8EC431-1A24-4266-9B26-D00F7D2DE91F}"/>
    <dgm:cxn modelId="{7C6853E9-4C3D-4A0E-8119-59069826C553}" type="presOf" srcId="{FD3CF11A-020B-4CE1-8A32-EF90FCF3C036}" destId="{7B6B4A1C-0601-49B6-A5B8-6647F388271B}" srcOrd="0" destOrd="2" presId="urn:microsoft.com/office/officeart/2005/8/layout/hList1"/>
    <dgm:cxn modelId="{D788C6F7-5410-4AF5-A87E-B42B7E6376C9}" type="presOf" srcId="{5F2C62C5-7ABB-4C7D-A708-9F709BCB84DF}" destId="{233CFF25-2FCA-41CC-B80A-0D1E5643E3F1}" srcOrd="0" destOrd="1" presId="urn:microsoft.com/office/officeart/2005/8/layout/hList1"/>
    <dgm:cxn modelId="{DF5501BE-8199-421B-90A8-83CB49B43EBD}" type="presParOf" srcId="{39015365-2249-447F-B46D-2590A8AB6881}" destId="{7FC4BBC8-731E-41B0-BEF9-EACFFD9067ED}" srcOrd="0" destOrd="0" presId="urn:microsoft.com/office/officeart/2005/8/layout/hList1"/>
    <dgm:cxn modelId="{B07CD4C3-52F1-41E5-B1CC-42A2760B3B75}" type="presParOf" srcId="{7FC4BBC8-731E-41B0-BEF9-EACFFD9067ED}" destId="{D6D25430-E86A-421A-908C-0F8D58D3E657}" srcOrd="0" destOrd="0" presId="urn:microsoft.com/office/officeart/2005/8/layout/hList1"/>
    <dgm:cxn modelId="{E4CF2D7D-0562-417C-9E10-3B191D1D0AF8}" type="presParOf" srcId="{7FC4BBC8-731E-41B0-BEF9-EACFFD9067ED}" destId="{7B6B4A1C-0601-49B6-A5B8-6647F388271B}" srcOrd="1" destOrd="0" presId="urn:microsoft.com/office/officeart/2005/8/layout/hList1"/>
    <dgm:cxn modelId="{66077600-7792-4FF0-B363-4EA563AA30D6}" type="presParOf" srcId="{39015365-2249-447F-B46D-2590A8AB6881}" destId="{06202EE3-D1E8-4F44-92D6-F759DA1D119B}" srcOrd="1" destOrd="0" presId="urn:microsoft.com/office/officeart/2005/8/layout/hList1"/>
    <dgm:cxn modelId="{593417ED-11D4-431C-8646-044BFE533F51}" type="presParOf" srcId="{39015365-2249-447F-B46D-2590A8AB6881}" destId="{3D36F27C-10F2-4F8E-87B8-91052494A0FD}" srcOrd="2" destOrd="0" presId="urn:microsoft.com/office/officeart/2005/8/layout/hList1"/>
    <dgm:cxn modelId="{E437D5CA-BCD8-4890-BCA5-EC73BB857067}" type="presParOf" srcId="{3D36F27C-10F2-4F8E-87B8-91052494A0FD}" destId="{11C6B72A-FAFD-4715-B7DC-78612491CF87}" srcOrd="0" destOrd="0" presId="urn:microsoft.com/office/officeart/2005/8/layout/hList1"/>
    <dgm:cxn modelId="{C13C07C5-29B4-46F2-A95C-ED029421CF48}" type="presParOf" srcId="{3D36F27C-10F2-4F8E-87B8-91052494A0FD}" destId="{233CFF25-2FCA-41CC-B80A-0D1E5643E3F1}" srcOrd="1" destOrd="0" presId="urn:microsoft.com/office/officeart/2005/8/layout/hList1"/>
    <dgm:cxn modelId="{BB0309AA-9071-49A1-A58A-E26449EB8785}" type="presParOf" srcId="{39015365-2249-447F-B46D-2590A8AB6881}" destId="{5C20B6E0-2362-4D65-8F5F-AF4AFC4F0789}" srcOrd="3" destOrd="0" presId="urn:microsoft.com/office/officeart/2005/8/layout/hList1"/>
    <dgm:cxn modelId="{18670270-326C-4C52-B99A-430BC7604A7B}" type="presParOf" srcId="{39015365-2249-447F-B46D-2590A8AB6881}" destId="{4E8C4594-09A3-463A-B6DE-3B96ADDA949F}" srcOrd="4" destOrd="0" presId="urn:microsoft.com/office/officeart/2005/8/layout/hList1"/>
    <dgm:cxn modelId="{C365A27D-96DB-43D8-96DE-C87FBB8906AA}" type="presParOf" srcId="{4E8C4594-09A3-463A-B6DE-3B96ADDA949F}" destId="{00BE4F20-F1FC-4235-882D-743D0354BA1C}" srcOrd="0" destOrd="0" presId="urn:microsoft.com/office/officeart/2005/8/layout/hList1"/>
    <dgm:cxn modelId="{FB3ECF65-C66A-449F-B892-804BA25F896D}" type="presParOf" srcId="{4E8C4594-09A3-463A-B6DE-3B96ADDA949F}" destId="{0C6108EE-EC19-44F6-A8E8-B14CED71DBF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25430-E86A-421A-908C-0F8D58D3E657}">
      <dsp:nvSpPr>
        <dsp:cNvPr id="0" name=""/>
        <dsp:cNvSpPr/>
      </dsp:nvSpPr>
      <dsp:spPr>
        <a:xfrm>
          <a:off x="3460" y="431979"/>
          <a:ext cx="3374231" cy="131058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latin typeface="Century Gothic" panose="020B0502020202020204" pitchFamily="34" charset="0"/>
            </a:rPr>
            <a:t>Previous Years</a:t>
          </a:r>
        </a:p>
      </dsp:txBody>
      <dsp:txXfrm>
        <a:off x="3460" y="431979"/>
        <a:ext cx="3374231" cy="1310580"/>
      </dsp:txXfrm>
    </dsp:sp>
    <dsp:sp modelId="{7B6B4A1C-0601-49B6-A5B8-6647F388271B}">
      <dsp:nvSpPr>
        <dsp:cNvPr id="0" name=""/>
        <dsp:cNvSpPr/>
      </dsp:nvSpPr>
      <dsp:spPr>
        <a:xfrm>
          <a:off x="3460" y="1742560"/>
          <a:ext cx="3374231" cy="3261059"/>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Font typeface="Wingdings" panose="05000000000000000000" pitchFamily="2" charset="2"/>
            <a:buChar char="§"/>
          </a:pPr>
          <a:r>
            <a:rPr lang="en-US" sz="3600" kern="1200" dirty="0">
              <a:latin typeface="Century Gothic" panose="020B0502020202020204" pitchFamily="34" charset="0"/>
            </a:rPr>
            <a:t>Graduation Project</a:t>
          </a:r>
        </a:p>
        <a:p>
          <a:pPr marL="285750" lvl="1" indent="-285750" algn="l" defTabSz="1600200">
            <a:lnSpc>
              <a:spcPct val="90000"/>
            </a:lnSpc>
            <a:spcBef>
              <a:spcPct val="0"/>
            </a:spcBef>
            <a:spcAft>
              <a:spcPct val="15000"/>
            </a:spcAft>
            <a:buFont typeface="Wingdings" panose="05000000000000000000" pitchFamily="2" charset="2"/>
            <a:buChar char="§"/>
          </a:pPr>
          <a:r>
            <a:rPr lang="en-US" sz="3600" kern="1200" dirty="0">
              <a:latin typeface="Century Gothic" panose="020B0502020202020204" pitchFamily="34" charset="0"/>
            </a:rPr>
            <a:t>Naviance</a:t>
          </a:r>
        </a:p>
        <a:p>
          <a:pPr marL="285750" lvl="1" indent="-285750" algn="l" defTabSz="1600200">
            <a:lnSpc>
              <a:spcPct val="90000"/>
            </a:lnSpc>
            <a:spcBef>
              <a:spcPct val="0"/>
            </a:spcBef>
            <a:spcAft>
              <a:spcPct val="15000"/>
            </a:spcAft>
            <a:buFont typeface="Wingdings" panose="05000000000000000000" pitchFamily="2" charset="2"/>
            <a:buChar char="§"/>
          </a:pPr>
          <a:r>
            <a:rPr lang="en-US" sz="3600" kern="1200" dirty="0">
              <a:latin typeface="Century Gothic" panose="020B0502020202020204" pitchFamily="34" charset="0"/>
            </a:rPr>
            <a:t>Career Plan 10</a:t>
          </a:r>
          <a:r>
            <a:rPr lang="en-US" sz="3600" kern="1200" baseline="30000" dirty="0">
              <a:latin typeface="Century Gothic" panose="020B0502020202020204" pitchFamily="34" charset="0"/>
            </a:rPr>
            <a:t>th</a:t>
          </a:r>
          <a:r>
            <a:rPr lang="en-US" sz="3600" kern="1200" dirty="0">
              <a:latin typeface="Century Gothic" panose="020B0502020202020204" pitchFamily="34" charset="0"/>
            </a:rPr>
            <a:t>-12</a:t>
          </a:r>
          <a:r>
            <a:rPr lang="en-US" sz="3600" kern="1200" baseline="30000" dirty="0">
              <a:latin typeface="Century Gothic" panose="020B0502020202020204" pitchFamily="34" charset="0"/>
            </a:rPr>
            <a:t>th</a:t>
          </a:r>
          <a:r>
            <a:rPr lang="en-US" sz="3600" kern="1200" dirty="0">
              <a:latin typeface="Century Gothic" panose="020B0502020202020204" pitchFamily="34" charset="0"/>
            </a:rPr>
            <a:t> </a:t>
          </a:r>
        </a:p>
      </dsp:txBody>
      <dsp:txXfrm>
        <a:off x="3460" y="1742560"/>
        <a:ext cx="3374231" cy="3261059"/>
      </dsp:txXfrm>
    </dsp:sp>
    <dsp:sp modelId="{11C6B72A-FAFD-4715-B7DC-78612491CF87}">
      <dsp:nvSpPr>
        <dsp:cNvPr id="0" name=""/>
        <dsp:cNvSpPr/>
      </dsp:nvSpPr>
      <dsp:spPr>
        <a:xfrm>
          <a:off x="3850084" y="431979"/>
          <a:ext cx="3374231" cy="1310580"/>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latin typeface="Century Gothic" panose="020B0502020202020204" pitchFamily="34" charset="0"/>
            </a:rPr>
            <a:t>2018-2019</a:t>
          </a:r>
        </a:p>
      </dsp:txBody>
      <dsp:txXfrm>
        <a:off x="3850084" y="431979"/>
        <a:ext cx="3374231" cy="1310580"/>
      </dsp:txXfrm>
    </dsp:sp>
    <dsp:sp modelId="{233CFF25-2FCA-41CC-B80A-0D1E5643E3F1}">
      <dsp:nvSpPr>
        <dsp:cNvPr id="0" name=""/>
        <dsp:cNvSpPr/>
      </dsp:nvSpPr>
      <dsp:spPr>
        <a:xfrm>
          <a:off x="3850084" y="1742560"/>
          <a:ext cx="3374231" cy="3261059"/>
        </a:xfrm>
        <a:prstGeom prst="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Font typeface="Wingdings" panose="05000000000000000000" pitchFamily="2" charset="2"/>
            <a:buChar char="§"/>
          </a:pPr>
          <a:r>
            <a:rPr lang="en-US" sz="3600" kern="1200" dirty="0">
              <a:latin typeface="Century Gothic" panose="020B0502020202020204" pitchFamily="34" charset="0"/>
            </a:rPr>
            <a:t>Naviance</a:t>
          </a:r>
        </a:p>
        <a:p>
          <a:pPr marL="285750" lvl="1" indent="-285750" algn="l" defTabSz="1600200">
            <a:lnSpc>
              <a:spcPct val="90000"/>
            </a:lnSpc>
            <a:spcBef>
              <a:spcPct val="0"/>
            </a:spcBef>
            <a:spcAft>
              <a:spcPct val="15000"/>
            </a:spcAft>
            <a:buFont typeface="Wingdings" panose="05000000000000000000" pitchFamily="2" charset="2"/>
            <a:buChar char="§"/>
          </a:pPr>
          <a:r>
            <a:rPr lang="en-US" sz="3600" kern="1200" dirty="0">
              <a:latin typeface="Century Gothic" panose="020B0502020202020204" pitchFamily="34" charset="0"/>
            </a:rPr>
            <a:t>Career Plan 9</a:t>
          </a:r>
          <a:r>
            <a:rPr lang="en-US" sz="3600" kern="1200" baseline="30000" dirty="0">
              <a:latin typeface="Century Gothic" panose="020B0502020202020204" pitchFamily="34" charset="0"/>
            </a:rPr>
            <a:t>th</a:t>
          </a:r>
          <a:r>
            <a:rPr lang="en-US" sz="3600" kern="1200" dirty="0">
              <a:latin typeface="Century Gothic" panose="020B0502020202020204" pitchFamily="34" charset="0"/>
            </a:rPr>
            <a:t> – 12</a:t>
          </a:r>
          <a:r>
            <a:rPr lang="en-US" sz="3600" kern="1200" baseline="30000" dirty="0">
              <a:latin typeface="Century Gothic" panose="020B0502020202020204" pitchFamily="34" charset="0"/>
            </a:rPr>
            <a:t>th</a:t>
          </a:r>
          <a:r>
            <a:rPr lang="en-US" sz="3600" kern="1200" dirty="0">
              <a:latin typeface="Century Gothic" panose="020B0502020202020204" pitchFamily="34" charset="0"/>
            </a:rPr>
            <a:t> </a:t>
          </a:r>
        </a:p>
      </dsp:txBody>
      <dsp:txXfrm>
        <a:off x="3850084" y="1742560"/>
        <a:ext cx="3374231" cy="3261059"/>
      </dsp:txXfrm>
    </dsp:sp>
    <dsp:sp modelId="{00BE4F20-F1FC-4235-882D-743D0354BA1C}">
      <dsp:nvSpPr>
        <dsp:cNvPr id="0" name=""/>
        <dsp:cNvSpPr/>
      </dsp:nvSpPr>
      <dsp:spPr>
        <a:xfrm>
          <a:off x="7696708" y="431979"/>
          <a:ext cx="3374231" cy="1310580"/>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latin typeface="Century Gothic" panose="020B0502020202020204" pitchFamily="34" charset="0"/>
            </a:rPr>
            <a:t>2019-2020</a:t>
          </a:r>
        </a:p>
      </dsp:txBody>
      <dsp:txXfrm>
        <a:off x="7696708" y="431979"/>
        <a:ext cx="3374231" cy="1310580"/>
      </dsp:txXfrm>
    </dsp:sp>
    <dsp:sp modelId="{0C6108EE-EC19-44F6-A8E8-B14CED71DBF3}">
      <dsp:nvSpPr>
        <dsp:cNvPr id="0" name=""/>
        <dsp:cNvSpPr/>
      </dsp:nvSpPr>
      <dsp:spPr>
        <a:xfrm>
          <a:off x="7696708" y="1742560"/>
          <a:ext cx="3374231" cy="3261059"/>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Font typeface="Wingdings" panose="05000000000000000000" pitchFamily="2" charset="2"/>
            <a:buChar char="§"/>
          </a:pPr>
          <a:r>
            <a:rPr lang="en-US" sz="3600" kern="1200" dirty="0">
              <a:latin typeface="Century Gothic" panose="020B0502020202020204" pitchFamily="34" charset="0"/>
            </a:rPr>
            <a:t>Naviance</a:t>
          </a:r>
        </a:p>
        <a:p>
          <a:pPr marL="285750" lvl="1" indent="-285750" algn="l" defTabSz="1600200">
            <a:lnSpc>
              <a:spcPct val="90000"/>
            </a:lnSpc>
            <a:spcBef>
              <a:spcPct val="0"/>
            </a:spcBef>
            <a:spcAft>
              <a:spcPct val="15000"/>
            </a:spcAft>
            <a:buFont typeface="Wingdings" panose="05000000000000000000" pitchFamily="2" charset="2"/>
            <a:buChar char="§"/>
          </a:pPr>
          <a:r>
            <a:rPr lang="en-US" sz="3600" kern="1200" dirty="0">
              <a:latin typeface="Century Gothic" panose="020B0502020202020204" pitchFamily="34" charset="0"/>
            </a:rPr>
            <a:t>Success Plan 7</a:t>
          </a:r>
          <a:r>
            <a:rPr lang="en-US" sz="3600" kern="1200" baseline="30000" dirty="0">
              <a:latin typeface="Century Gothic" panose="020B0502020202020204" pitchFamily="34" charset="0"/>
            </a:rPr>
            <a:t>th – </a:t>
          </a:r>
          <a:r>
            <a:rPr lang="en-US" sz="3600" kern="1200" baseline="0" dirty="0">
              <a:latin typeface="Century Gothic" panose="020B0502020202020204" pitchFamily="34" charset="0"/>
            </a:rPr>
            <a:t>12</a:t>
          </a:r>
          <a:r>
            <a:rPr lang="en-US" sz="3600" kern="1200" baseline="30000" dirty="0">
              <a:latin typeface="Century Gothic" panose="020B0502020202020204" pitchFamily="34" charset="0"/>
            </a:rPr>
            <a:t>th</a:t>
          </a:r>
          <a:r>
            <a:rPr lang="en-US" sz="3600" kern="1200" baseline="0" dirty="0">
              <a:latin typeface="Century Gothic" panose="020B0502020202020204" pitchFamily="34" charset="0"/>
            </a:rPr>
            <a:t> </a:t>
          </a:r>
          <a:endParaRPr lang="en-US" sz="3600" kern="1200" dirty="0">
            <a:latin typeface="Century Gothic" panose="020B0502020202020204" pitchFamily="34" charset="0"/>
          </a:endParaRPr>
        </a:p>
      </dsp:txBody>
      <dsp:txXfrm>
        <a:off x="7696708" y="1742560"/>
        <a:ext cx="3374231" cy="326105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344B2-7595-40A3-ACB5-F5E5EC7EA042}" type="datetimeFigureOut">
              <a:rPr lang="en-US" smtClean="0"/>
              <a:t>11/21/2019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CF07E-2131-4E7C-B7A5-6D8FCB3826C1}" type="slidenum">
              <a:rPr lang="en-US" smtClean="0"/>
              <a:t>‹#›</a:t>
            </a:fld>
            <a:endParaRPr lang="en-US"/>
          </a:p>
        </p:txBody>
      </p:sp>
    </p:spTree>
    <p:extLst>
      <p:ext uri="{BB962C8B-B14F-4D97-AF65-F5344CB8AC3E}">
        <p14:creationId xmlns:p14="http://schemas.microsoft.com/office/powerpoint/2010/main" val="1433065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Today, I’m going to briefly share some information about these three topics, all of which relate to your students preparing for life after high school. In recent years, PDE has required each school to have a K-12 Guidance Plan under Chapter 339. The Success Plan (formerly known as the Career Plan) is one of the ways we meet the required mandates by the state. Naviance is one component of the Success Plan.</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472937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5F2F3-251B-473E-AF17-6336C85D36D4}"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26181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PDE mandates that we meet Career Readiness Standards in each grade level. These standards fall under these four headings.</a:t>
            </a:r>
          </a:p>
        </p:txBody>
      </p:sp>
    </p:spTree>
    <p:extLst>
      <p:ext uri="{BB962C8B-B14F-4D97-AF65-F5344CB8AC3E}">
        <p14:creationId xmlns:p14="http://schemas.microsoft.com/office/powerpoint/2010/main" val="193255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What skills do you need</a:t>
            </a:r>
            <a:r>
              <a:rPr lang="en-US" baseline="0" dirty="0"/>
              <a:t> to be successful rather than “where are you going to college?” On this slide, you will see examples of how we can identify whether students have mastered these standards.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5F2F3-251B-473E-AF17-6336C85D36D4}"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990174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926102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This is a screenshot of the scope and sequence. </a:t>
            </a:r>
          </a:p>
        </p:txBody>
      </p:sp>
    </p:spTree>
    <p:extLst>
      <p:ext uri="{BB962C8B-B14F-4D97-AF65-F5344CB8AC3E}">
        <p14:creationId xmlns:p14="http://schemas.microsoft.com/office/powerpoint/2010/main" val="3530324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are rebranding the Career Plan to be called the Success Plan because we think that more clearly relates to K-12 needs.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7224-5DD0-482A-92AF-2C42C768A9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C21326-0BD0-43A9-8626-CDA52E83CF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7DD693-169C-4111-BF65-148DD50A2B01}"/>
              </a:ext>
            </a:extLst>
          </p:cNvPr>
          <p:cNvSpPr>
            <a:spLocks noGrp="1"/>
          </p:cNvSpPr>
          <p:nvPr>
            <p:ph type="dt" sz="half" idx="10"/>
          </p:nvPr>
        </p:nvSpPr>
        <p:spPr/>
        <p:txBody>
          <a:bodyPr/>
          <a:lstStyle/>
          <a:p>
            <a:fld id="{CC7D4EF8-DDE3-4FE8-9385-A9E103861C62}" type="datetimeFigureOut">
              <a:rPr lang="en-US" smtClean="0"/>
              <a:t>11/21/2019</a:t>
            </a:fld>
            <a:endParaRPr lang="en-US"/>
          </a:p>
        </p:txBody>
      </p:sp>
      <p:sp>
        <p:nvSpPr>
          <p:cNvPr id="5" name="Footer Placeholder 4">
            <a:extLst>
              <a:ext uri="{FF2B5EF4-FFF2-40B4-BE49-F238E27FC236}">
                <a16:creationId xmlns:a16="http://schemas.microsoft.com/office/drawing/2014/main" id="{4B76068E-53F2-4194-8512-0AC4D1F96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EED01-6443-463F-850D-96333B10B745}"/>
              </a:ext>
            </a:extLst>
          </p:cNvPr>
          <p:cNvSpPr>
            <a:spLocks noGrp="1"/>
          </p:cNvSpPr>
          <p:nvPr>
            <p:ph type="sldNum" sz="quarter" idx="12"/>
          </p:nvPr>
        </p:nvSpPr>
        <p:spPr/>
        <p:txBody>
          <a:bodyPr/>
          <a:lstStyle/>
          <a:p>
            <a:fld id="{DF45CA4D-8E95-4E0C-8012-8F6F44FED49D}" type="slidenum">
              <a:rPr lang="en-US" smtClean="0"/>
              <a:t>‹#›</a:t>
            </a:fld>
            <a:endParaRPr lang="en-US"/>
          </a:p>
        </p:txBody>
      </p:sp>
    </p:spTree>
    <p:extLst>
      <p:ext uri="{BB962C8B-B14F-4D97-AF65-F5344CB8AC3E}">
        <p14:creationId xmlns:p14="http://schemas.microsoft.com/office/powerpoint/2010/main" val="1175503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83C5-59FC-433D-9489-B2999ED92F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46E808-56E9-4C24-BC35-D3BD009C56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13DF8-1698-4083-A66E-77C0FFD6B1BD}"/>
              </a:ext>
            </a:extLst>
          </p:cNvPr>
          <p:cNvSpPr>
            <a:spLocks noGrp="1"/>
          </p:cNvSpPr>
          <p:nvPr>
            <p:ph type="dt" sz="half" idx="10"/>
          </p:nvPr>
        </p:nvSpPr>
        <p:spPr/>
        <p:txBody>
          <a:bodyPr/>
          <a:lstStyle/>
          <a:p>
            <a:fld id="{CC7D4EF8-DDE3-4FE8-9385-A9E103861C62}" type="datetimeFigureOut">
              <a:rPr lang="en-US" smtClean="0"/>
              <a:t>11/21/2019</a:t>
            </a:fld>
            <a:endParaRPr lang="en-US"/>
          </a:p>
        </p:txBody>
      </p:sp>
      <p:sp>
        <p:nvSpPr>
          <p:cNvPr id="5" name="Footer Placeholder 4">
            <a:extLst>
              <a:ext uri="{FF2B5EF4-FFF2-40B4-BE49-F238E27FC236}">
                <a16:creationId xmlns:a16="http://schemas.microsoft.com/office/drawing/2014/main" id="{2CBFC241-E260-45D6-A6F8-B32F66C0F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31FE8-05E8-48EF-8A8A-8923741D9E0E}"/>
              </a:ext>
            </a:extLst>
          </p:cNvPr>
          <p:cNvSpPr>
            <a:spLocks noGrp="1"/>
          </p:cNvSpPr>
          <p:nvPr>
            <p:ph type="sldNum" sz="quarter" idx="12"/>
          </p:nvPr>
        </p:nvSpPr>
        <p:spPr/>
        <p:txBody>
          <a:bodyPr/>
          <a:lstStyle/>
          <a:p>
            <a:fld id="{DF45CA4D-8E95-4E0C-8012-8F6F44FED49D}" type="slidenum">
              <a:rPr lang="en-US" smtClean="0"/>
              <a:t>‹#›</a:t>
            </a:fld>
            <a:endParaRPr lang="en-US"/>
          </a:p>
        </p:txBody>
      </p:sp>
    </p:spTree>
    <p:extLst>
      <p:ext uri="{BB962C8B-B14F-4D97-AF65-F5344CB8AC3E}">
        <p14:creationId xmlns:p14="http://schemas.microsoft.com/office/powerpoint/2010/main" val="262862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EA587-3E51-4FC5-BC0D-E1F0DF1BCD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CC0854-869C-4DB6-BB5A-638BBF35A3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407F3-3E7A-48AB-B785-0E64270CDC07}"/>
              </a:ext>
            </a:extLst>
          </p:cNvPr>
          <p:cNvSpPr>
            <a:spLocks noGrp="1"/>
          </p:cNvSpPr>
          <p:nvPr>
            <p:ph type="dt" sz="half" idx="10"/>
          </p:nvPr>
        </p:nvSpPr>
        <p:spPr/>
        <p:txBody>
          <a:bodyPr/>
          <a:lstStyle/>
          <a:p>
            <a:fld id="{CC7D4EF8-DDE3-4FE8-9385-A9E103861C62}" type="datetimeFigureOut">
              <a:rPr lang="en-US" smtClean="0"/>
              <a:t>11/21/2019</a:t>
            </a:fld>
            <a:endParaRPr lang="en-US"/>
          </a:p>
        </p:txBody>
      </p:sp>
      <p:sp>
        <p:nvSpPr>
          <p:cNvPr id="5" name="Footer Placeholder 4">
            <a:extLst>
              <a:ext uri="{FF2B5EF4-FFF2-40B4-BE49-F238E27FC236}">
                <a16:creationId xmlns:a16="http://schemas.microsoft.com/office/drawing/2014/main" id="{46BE0A3C-9E3D-4FD2-A078-A3E52E2D1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7BB4F-395A-4E66-BFBB-C58EDA89C615}"/>
              </a:ext>
            </a:extLst>
          </p:cNvPr>
          <p:cNvSpPr>
            <a:spLocks noGrp="1"/>
          </p:cNvSpPr>
          <p:nvPr>
            <p:ph type="sldNum" sz="quarter" idx="12"/>
          </p:nvPr>
        </p:nvSpPr>
        <p:spPr/>
        <p:txBody>
          <a:bodyPr/>
          <a:lstStyle/>
          <a:p>
            <a:fld id="{DF45CA4D-8E95-4E0C-8012-8F6F44FED49D}" type="slidenum">
              <a:rPr lang="en-US" smtClean="0"/>
              <a:t>‹#›</a:t>
            </a:fld>
            <a:endParaRPr lang="en-US"/>
          </a:p>
        </p:txBody>
      </p:sp>
    </p:spTree>
    <p:extLst>
      <p:ext uri="{BB962C8B-B14F-4D97-AF65-F5344CB8AC3E}">
        <p14:creationId xmlns:p14="http://schemas.microsoft.com/office/powerpoint/2010/main" val="1003823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EBE09-E12A-4BF2-80EB-55A5DD0C4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1DC41A-C8AF-41F2-8A72-A5CB65F6FE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6CAA76-B5C1-4917-AA54-54AEB9EA9AAD}"/>
              </a:ext>
            </a:extLst>
          </p:cNvPr>
          <p:cNvSpPr>
            <a:spLocks noGrp="1"/>
          </p:cNvSpPr>
          <p:nvPr>
            <p:ph type="dt" sz="half" idx="10"/>
          </p:nvPr>
        </p:nvSpPr>
        <p:spPr/>
        <p:txBody>
          <a:bodyPr/>
          <a:lstStyle/>
          <a:p>
            <a:fld id="{07C9228D-5253-45E7-BC5E-37210434E024}" type="datetimeFigureOut">
              <a:rPr lang="en-US" smtClean="0"/>
              <a:t>11/21/2019</a:t>
            </a:fld>
            <a:endParaRPr lang="en-US"/>
          </a:p>
        </p:txBody>
      </p:sp>
      <p:sp>
        <p:nvSpPr>
          <p:cNvPr id="5" name="Footer Placeholder 4">
            <a:extLst>
              <a:ext uri="{FF2B5EF4-FFF2-40B4-BE49-F238E27FC236}">
                <a16:creationId xmlns:a16="http://schemas.microsoft.com/office/drawing/2014/main" id="{A4720C6D-CD5D-4487-BD73-A57E98544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927B1-B9E4-43B5-B65A-3C87776F2E22}"/>
              </a:ext>
            </a:extLst>
          </p:cNvPr>
          <p:cNvSpPr>
            <a:spLocks noGrp="1"/>
          </p:cNvSpPr>
          <p:nvPr>
            <p:ph type="sldNum" sz="quarter" idx="12"/>
          </p:nvPr>
        </p:nvSpPr>
        <p:spPr/>
        <p:txBody>
          <a:bodyPr/>
          <a:lstStyle/>
          <a:p>
            <a:fld id="{B065F090-EBC0-4AF5-9222-A988068C150F}" type="slidenum">
              <a:rPr lang="en-US" smtClean="0"/>
              <a:t>‹#›</a:t>
            </a:fld>
            <a:endParaRPr lang="en-US"/>
          </a:p>
        </p:txBody>
      </p:sp>
    </p:spTree>
    <p:extLst>
      <p:ext uri="{BB962C8B-B14F-4D97-AF65-F5344CB8AC3E}">
        <p14:creationId xmlns:p14="http://schemas.microsoft.com/office/powerpoint/2010/main" val="1960431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5190-5A31-40BE-A230-C435628E8E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A0B576-83B8-41CA-BCD7-C32B6780B8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F92E9-EB8F-42D9-A8BC-A44DB94E83C6}"/>
              </a:ext>
            </a:extLst>
          </p:cNvPr>
          <p:cNvSpPr>
            <a:spLocks noGrp="1"/>
          </p:cNvSpPr>
          <p:nvPr>
            <p:ph type="dt" sz="half" idx="10"/>
          </p:nvPr>
        </p:nvSpPr>
        <p:spPr/>
        <p:txBody>
          <a:bodyPr/>
          <a:lstStyle/>
          <a:p>
            <a:fld id="{07C9228D-5253-45E7-BC5E-37210434E024}" type="datetimeFigureOut">
              <a:rPr lang="en-US" smtClean="0"/>
              <a:t>11/21/2019</a:t>
            </a:fld>
            <a:endParaRPr lang="en-US"/>
          </a:p>
        </p:txBody>
      </p:sp>
      <p:sp>
        <p:nvSpPr>
          <p:cNvPr id="5" name="Footer Placeholder 4">
            <a:extLst>
              <a:ext uri="{FF2B5EF4-FFF2-40B4-BE49-F238E27FC236}">
                <a16:creationId xmlns:a16="http://schemas.microsoft.com/office/drawing/2014/main" id="{F35EA164-9BBB-49B8-A59A-B7DB3D6C8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AB729-7E12-4F3D-88F8-2C67B53B94A4}"/>
              </a:ext>
            </a:extLst>
          </p:cNvPr>
          <p:cNvSpPr>
            <a:spLocks noGrp="1"/>
          </p:cNvSpPr>
          <p:nvPr>
            <p:ph type="sldNum" sz="quarter" idx="12"/>
          </p:nvPr>
        </p:nvSpPr>
        <p:spPr/>
        <p:txBody>
          <a:bodyPr/>
          <a:lstStyle/>
          <a:p>
            <a:fld id="{B065F090-EBC0-4AF5-9222-A988068C150F}" type="slidenum">
              <a:rPr lang="en-US" smtClean="0"/>
              <a:t>‹#›</a:t>
            </a:fld>
            <a:endParaRPr lang="en-US"/>
          </a:p>
        </p:txBody>
      </p:sp>
    </p:spTree>
    <p:extLst>
      <p:ext uri="{BB962C8B-B14F-4D97-AF65-F5344CB8AC3E}">
        <p14:creationId xmlns:p14="http://schemas.microsoft.com/office/powerpoint/2010/main" val="140145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586A0-0464-439C-BC9F-06D1952808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9A5751-2355-4B47-8422-A2C74C1CA9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531FFE2-44A3-43D8-BC4B-45A230149474}"/>
              </a:ext>
            </a:extLst>
          </p:cNvPr>
          <p:cNvSpPr>
            <a:spLocks noGrp="1"/>
          </p:cNvSpPr>
          <p:nvPr>
            <p:ph type="dt" sz="half" idx="10"/>
          </p:nvPr>
        </p:nvSpPr>
        <p:spPr/>
        <p:txBody>
          <a:bodyPr/>
          <a:lstStyle/>
          <a:p>
            <a:fld id="{07C9228D-5253-45E7-BC5E-37210434E024}" type="datetimeFigureOut">
              <a:rPr lang="en-US" smtClean="0"/>
              <a:t>11/21/2019</a:t>
            </a:fld>
            <a:endParaRPr lang="en-US"/>
          </a:p>
        </p:txBody>
      </p:sp>
      <p:sp>
        <p:nvSpPr>
          <p:cNvPr id="5" name="Footer Placeholder 4">
            <a:extLst>
              <a:ext uri="{FF2B5EF4-FFF2-40B4-BE49-F238E27FC236}">
                <a16:creationId xmlns:a16="http://schemas.microsoft.com/office/drawing/2014/main" id="{15260488-003E-44F3-9900-CEFD13BF4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3286D4-C6E9-4994-B2E9-A1046914F6C8}"/>
              </a:ext>
            </a:extLst>
          </p:cNvPr>
          <p:cNvSpPr>
            <a:spLocks noGrp="1"/>
          </p:cNvSpPr>
          <p:nvPr>
            <p:ph type="sldNum" sz="quarter" idx="12"/>
          </p:nvPr>
        </p:nvSpPr>
        <p:spPr/>
        <p:txBody>
          <a:bodyPr/>
          <a:lstStyle/>
          <a:p>
            <a:fld id="{B065F090-EBC0-4AF5-9222-A988068C150F}" type="slidenum">
              <a:rPr lang="en-US" smtClean="0"/>
              <a:t>‹#›</a:t>
            </a:fld>
            <a:endParaRPr lang="en-US"/>
          </a:p>
        </p:txBody>
      </p:sp>
    </p:spTree>
    <p:extLst>
      <p:ext uri="{BB962C8B-B14F-4D97-AF65-F5344CB8AC3E}">
        <p14:creationId xmlns:p14="http://schemas.microsoft.com/office/powerpoint/2010/main" val="588217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1E6A5-8963-4B0B-8D22-564B887470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5BE6A-8516-4BA4-8068-67AF4C82CD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119E55-08C8-4B8D-B3BD-819A1A8997D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F9C154-3D19-477C-896D-69B6690F2360}"/>
              </a:ext>
            </a:extLst>
          </p:cNvPr>
          <p:cNvSpPr>
            <a:spLocks noGrp="1"/>
          </p:cNvSpPr>
          <p:nvPr>
            <p:ph type="dt" sz="half" idx="10"/>
          </p:nvPr>
        </p:nvSpPr>
        <p:spPr/>
        <p:txBody>
          <a:bodyPr/>
          <a:lstStyle/>
          <a:p>
            <a:fld id="{07C9228D-5253-45E7-BC5E-37210434E024}" type="datetimeFigureOut">
              <a:rPr lang="en-US" smtClean="0"/>
              <a:t>11/21/2019</a:t>
            </a:fld>
            <a:endParaRPr lang="en-US"/>
          </a:p>
        </p:txBody>
      </p:sp>
      <p:sp>
        <p:nvSpPr>
          <p:cNvPr id="6" name="Footer Placeholder 5">
            <a:extLst>
              <a:ext uri="{FF2B5EF4-FFF2-40B4-BE49-F238E27FC236}">
                <a16:creationId xmlns:a16="http://schemas.microsoft.com/office/drawing/2014/main" id="{A9CED015-7AFA-4E96-838D-D21E278667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EA200-0749-4337-91F7-45AD2519182D}"/>
              </a:ext>
            </a:extLst>
          </p:cNvPr>
          <p:cNvSpPr>
            <a:spLocks noGrp="1"/>
          </p:cNvSpPr>
          <p:nvPr>
            <p:ph type="sldNum" sz="quarter" idx="12"/>
          </p:nvPr>
        </p:nvSpPr>
        <p:spPr/>
        <p:txBody>
          <a:bodyPr/>
          <a:lstStyle/>
          <a:p>
            <a:fld id="{B065F090-EBC0-4AF5-9222-A988068C150F}" type="slidenum">
              <a:rPr lang="en-US" smtClean="0"/>
              <a:t>‹#›</a:t>
            </a:fld>
            <a:endParaRPr lang="en-US"/>
          </a:p>
        </p:txBody>
      </p:sp>
    </p:spTree>
    <p:extLst>
      <p:ext uri="{BB962C8B-B14F-4D97-AF65-F5344CB8AC3E}">
        <p14:creationId xmlns:p14="http://schemas.microsoft.com/office/powerpoint/2010/main" val="1661972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3B66-B96E-426B-8345-22E78864A1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C4740E-BEC0-4369-8F5F-6491FE2B7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F2C63A-6DC8-4593-A448-A76F47BA5C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6E102-7E5D-4F52-8994-B016C29149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DD66A41-2AC7-4C17-A899-33BDBD59C3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08A628-0922-467E-83A3-612204485E38}"/>
              </a:ext>
            </a:extLst>
          </p:cNvPr>
          <p:cNvSpPr>
            <a:spLocks noGrp="1"/>
          </p:cNvSpPr>
          <p:nvPr>
            <p:ph type="dt" sz="half" idx="10"/>
          </p:nvPr>
        </p:nvSpPr>
        <p:spPr/>
        <p:txBody>
          <a:bodyPr/>
          <a:lstStyle/>
          <a:p>
            <a:fld id="{07C9228D-5253-45E7-BC5E-37210434E024}" type="datetimeFigureOut">
              <a:rPr lang="en-US" smtClean="0"/>
              <a:t>11/21/2019</a:t>
            </a:fld>
            <a:endParaRPr lang="en-US"/>
          </a:p>
        </p:txBody>
      </p:sp>
      <p:sp>
        <p:nvSpPr>
          <p:cNvPr id="8" name="Footer Placeholder 7">
            <a:extLst>
              <a:ext uri="{FF2B5EF4-FFF2-40B4-BE49-F238E27FC236}">
                <a16:creationId xmlns:a16="http://schemas.microsoft.com/office/drawing/2014/main" id="{CF0A78D0-6D15-4B35-8775-72DAF482A4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E20FCF-5669-4DD2-B7C1-D325E58ED6EC}"/>
              </a:ext>
            </a:extLst>
          </p:cNvPr>
          <p:cNvSpPr>
            <a:spLocks noGrp="1"/>
          </p:cNvSpPr>
          <p:nvPr>
            <p:ph type="sldNum" sz="quarter" idx="12"/>
          </p:nvPr>
        </p:nvSpPr>
        <p:spPr/>
        <p:txBody>
          <a:bodyPr/>
          <a:lstStyle/>
          <a:p>
            <a:fld id="{B065F090-EBC0-4AF5-9222-A988068C150F}" type="slidenum">
              <a:rPr lang="en-US" smtClean="0"/>
              <a:t>‹#›</a:t>
            </a:fld>
            <a:endParaRPr lang="en-US"/>
          </a:p>
        </p:txBody>
      </p:sp>
    </p:spTree>
    <p:extLst>
      <p:ext uri="{BB962C8B-B14F-4D97-AF65-F5344CB8AC3E}">
        <p14:creationId xmlns:p14="http://schemas.microsoft.com/office/powerpoint/2010/main" val="3987048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4D2E6-1A4C-4129-AFAC-C917320415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7FE23B-2986-4C2F-8125-D96CE5759F1D}"/>
              </a:ext>
            </a:extLst>
          </p:cNvPr>
          <p:cNvSpPr>
            <a:spLocks noGrp="1"/>
          </p:cNvSpPr>
          <p:nvPr>
            <p:ph type="dt" sz="half" idx="10"/>
          </p:nvPr>
        </p:nvSpPr>
        <p:spPr/>
        <p:txBody>
          <a:bodyPr/>
          <a:lstStyle/>
          <a:p>
            <a:fld id="{07C9228D-5253-45E7-BC5E-37210434E024}" type="datetimeFigureOut">
              <a:rPr lang="en-US" smtClean="0"/>
              <a:t>11/21/2019</a:t>
            </a:fld>
            <a:endParaRPr lang="en-US"/>
          </a:p>
        </p:txBody>
      </p:sp>
      <p:sp>
        <p:nvSpPr>
          <p:cNvPr id="4" name="Footer Placeholder 3">
            <a:extLst>
              <a:ext uri="{FF2B5EF4-FFF2-40B4-BE49-F238E27FC236}">
                <a16:creationId xmlns:a16="http://schemas.microsoft.com/office/drawing/2014/main" id="{A5883456-2AE5-4F37-8951-92045F12CD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AB20FC-AB96-43C2-A580-0F65F9D7D320}"/>
              </a:ext>
            </a:extLst>
          </p:cNvPr>
          <p:cNvSpPr>
            <a:spLocks noGrp="1"/>
          </p:cNvSpPr>
          <p:nvPr>
            <p:ph type="sldNum" sz="quarter" idx="12"/>
          </p:nvPr>
        </p:nvSpPr>
        <p:spPr/>
        <p:txBody>
          <a:bodyPr/>
          <a:lstStyle/>
          <a:p>
            <a:fld id="{B065F090-EBC0-4AF5-9222-A988068C150F}" type="slidenum">
              <a:rPr lang="en-US" smtClean="0"/>
              <a:t>‹#›</a:t>
            </a:fld>
            <a:endParaRPr lang="en-US"/>
          </a:p>
        </p:txBody>
      </p:sp>
    </p:spTree>
    <p:extLst>
      <p:ext uri="{BB962C8B-B14F-4D97-AF65-F5344CB8AC3E}">
        <p14:creationId xmlns:p14="http://schemas.microsoft.com/office/powerpoint/2010/main" val="1680086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337344-C78A-4824-955D-57A60B48F06D}"/>
              </a:ext>
            </a:extLst>
          </p:cNvPr>
          <p:cNvSpPr>
            <a:spLocks noGrp="1"/>
          </p:cNvSpPr>
          <p:nvPr>
            <p:ph type="dt" sz="half" idx="10"/>
          </p:nvPr>
        </p:nvSpPr>
        <p:spPr/>
        <p:txBody>
          <a:bodyPr/>
          <a:lstStyle/>
          <a:p>
            <a:fld id="{07C9228D-5253-45E7-BC5E-37210434E024}" type="datetimeFigureOut">
              <a:rPr lang="en-US" smtClean="0"/>
              <a:t>11/21/2019</a:t>
            </a:fld>
            <a:endParaRPr lang="en-US"/>
          </a:p>
        </p:txBody>
      </p:sp>
      <p:sp>
        <p:nvSpPr>
          <p:cNvPr id="3" name="Footer Placeholder 2">
            <a:extLst>
              <a:ext uri="{FF2B5EF4-FFF2-40B4-BE49-F238E27FC236}">
                <a16:creationId xmlns:a16="http://schemas.microsoft.com/office/drawing/2014/main" id="{6DBCE177-04F7-4F50-801F-2B305C6059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773985-AACB-4215-90CF-FB61B530CE05}"/>
              </a:ext>
            </a:extLst>
          </p:cNvPr>
          <p:cNvSpPr>
            <a:spLocks noGrp="1"/>
          </p:cNvSpPr>
          <p:nvPr>
            <p:ph type="sldNum" sz="quarter" idx="12"/>
          </p:nvPr>
        </p:nvSpPr>
        <p:spPr/>
        <p:txBody>
          <a:bodyPr/>
          <a:lstStyle/>
          <a:p>
            <a:fld id="{B065F090-EBC0-4AF5-9222-A988068C150F}" type="slidenum">
              <a:rPr lang="en-US" smtClean="0"/>
              <a:t>‹#›</a:t>
            </a:fld>
            <a:endParaRPr lang="en-US"/>
          </a:p>
        </p:txBody>
      </p:sp>
    </p:spTree>
    <p:extLst>
      <p:ext uri="{BB962C8B-B14F-4D97-AF65-F5344CB8AC3E}">
        <p14:creationId xmlns:p14="http://schemas.microsoft.com/office/powerpoint/2010/main" val="1124610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32921-96BE-43CC-BDBB-55AEB8654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7B6D07-349B-4550-82FE-BC6211F6E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412E2B-0E97-46B1-93F2-66FA90D06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95A3E9-9AA4-467E-85AF-4D514D500AB4}"/>
              </a:ext>
            </a:extLst>
          </p:cNvPr>
          <p:cNvSpPr>
            <a:spLocks noGrp="1"/>
          </p:cNvSpPr>
          <p:nvPr>
            <p:ph type="dt" sz="half" idx="10"/>
          </p:nvPr>
        </p:nvSpPr>
        <p:spPr/>
        <p:txBody>
          <a:bodyPr/>
          <a:lstStyle/>
          <a:p>
            <a:fld id="{07C9228D-5253-45E7-BC5E-37210434E024}" type="datetimeFigureOut">
              <a:rPr lang="en-US" smtClean="0"/>
              <a:t>11/21/2019</a:t>
            </a:fld>
            <a:endParaRPr lang="en-US"/>
          </a:p>
        </p:txBody>
      </p:sp>
      <p:sp>
        <p:nvSpPr>
          <p:cNvPr id="6" name="Footer Placeholder 5">
            <a:extLst>
              <a:ext uri="{FF2B5EF4-FFF2-40B4-BE49-F238E27FC236}">
                <a16:creationId xmlns:a16="http://schemas.microsoft.com/office/drawing/2014/main" id="{3ED21BA6-852F-4541-B081-D0F330856E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FF222-9F44-4E64-91DA-03C159AA43C6}"/>
              </a:ext>
            </a:extLst>
          </p:cNvPr>
          <p:cNvSpPr>
            <a:spLocks noGrp="1"/>
          </p:cNvSpPr>
          <p:nvPr>
            <p:ph type="sldNum" sz="quarter" idx="12"/>
          </p:nvPr>
        </p:nvSpPr>
        <p:spPr/>
        <p:txBody>
          <a:bodyPr/>
          <a:lstStyle/>
          <a:p>
            <a:fld id="{B065F090-EBC0-4AF5-9222-A988068C150F}" type="slidenum">
              <a:rPr lang="en-US" smtClean="0"/>
              <a:t>‹#›</a:t>
            </a:fld>
            <a:endParaRPr lang="en-US"/>
          </a:p>
        </p:txBody>
      </p:sp>
    </p:spTree>
    <p:extLst>
      <p:ext uri="{BB962C8B-B14F-4D97-AF65-F5344CB8AC3E}">
        <p14:creationId xmlns:p14="http://schemas.microsoft.com/office/powerpoint/2010/main" val="1116392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FB8E-11DA-4521-852E-EB583EF91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EB64F6-9D78-4B5E-A422-45763E4A6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44900-48CA-4D33-8A41-003F2994ED2C}"/>
              </a:ext>
            </a:extLst>
          </p:cNvPr>
          <p:cNvSpPr>
            <a:spLocks noGrp="1"/>
          </p:cNvSpPr>
          <p:nvPr>
            <p:ph type="dt" sz="half" idx="10"/>
          </p:nvPr>
        </p:nvSpPr>
        <p:spPr/>
        <p:txBody>
          <a:bodyPr/>
          <a:lstStyle/>
          <a:p>
            <a:fld id="{CC7D4EF8-DDE3-4FE8-9385-A9E103861C62}" type="datetimeFigureOut">
              <a:rPr lang="en-US" smtClean="0"/>
              <a:t>11/21/2019</a:t>
            </a:fld>
            <a:endParaRPr lang="en-US"/>
          </a:p>
        </p:txBody>
      </p:sp>
      <p:sp>
        <p:nvSpPr>
          <p:cNvPr id="5" name="Footer Placeholder 4">
            <a:extLst>
              <a:ext uri="{FF2B5EF4-FFF2-40B4-BE49-F238E27FC236}">
                <a16:creationId xmlns:a16="http://schemas.microsoft.com/office/drawing/2014/main" id="{058C844A-B528-491F-AA20-5A817D58B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BEB44-8A3D-4E81-AA2C-6E5BDC8801D6}"/>
              </a:ext>
            </a:extLst>
          </p:cNvPr>
          <p:cNvSpPr>
            <a:spLocks noGrp="1"/>
          </p:cNvSpPr>
          <p:nvPr>
            <p:ph type="sldNum" sz="quarter" idx="12"/>
          </p:nvPr>
        </p:nvSpPr>
        <p:spPr/>
        <p:txBody>
          <a:bodyPr/>
          <a:lstStyle/>
          <a:p>
            <a:fld id="{DF45CA4D-8E95-4E0C-8012-8F6F44FED49D}" type="slidenum">
              <a:rPr lang="en-US" smtClean="0"/>
              <a:t>‹#›</a:t>
            </a:fld>
            <a:endParaRPr lang="en-US"/>
          </a:p>
        </p:txBody>
      </p:sp>
    </p:spTree>
    <p:extLst>
      <p:ext uri="{BB962C8B-B14F-4D97-AF65-F5344CB8AC3E}">
        <p14:creationId xmlns:p14="http://schemas.microsoft.com/office/powerpoint/2010/main" val="3913281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88EBB-DEF4-4547-AD9C-34A5F5822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EC7A6-12CE-437B-B756-A2B72E1F5E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AD320-01DD-4203-AE30-A54975A37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48794-4B20-42FD-A9AA-889428B4F3C2}"/>
              </a:ext>
            </a:extLst>
          </p:cNvPr>
          <p:cNvSpPr>
            <a:spLocks noGrp="1"/>
          </p:cNvSpPr>
          <p:nvPr>
            <p:ph type="dt" sz="half" idx="10"/>
          </p:nvPr>
        </p:nvSpPr>
        <p:spPr/>
        <p:txBody>
          <a:bodyPr/>
          <a:lstStyle/>
          <a:p>
            <a:fld id="{07C9228D-5253-45E7-BC5E-37210434E024}" type="datetimeFigureOut">
              <a:rPr lang="en-US" smtClean="0"/>
              <a:t>11/21/2019</a:t>
            </a:fld>
            <a:endParaRPr lang="en-US"/>
          </a:p>
        </p:txBody>
      </p:sp>
      <p:sp>
        <p:nvSpPr>
          <p:cNvPr id="6" name="Footer Placeholder 5">
            <a:extLst>
              <a:ext uri="{FF2B5EF4-FFF2-40B4-BE49-F238E27FC236}">
                <a16:creationId xmlns:a16="http://schemas.microsoft.com/office/drawing/2014/main" id="{5BA51B9F-E926-4E04-93D4-B9DF01455F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7E24D5-0F7C-483E-A2A9-B47733B3E530}"/>
              </a:ext>
            </a:extLst>
          </p:cNvPr>
          <p:cNvSpPr>
            <a:spLocks noGrp="1"/>
          </p:cNvSpPr>
          <p:nvPr>
            <p:ph type="sldNum" sz="quarter" idx="12"/>
          </p:nvPr>
        </p:nvSpPr>
        <p:spPr/>
        <p:txBody>
          <a:bodyPr/>
          <a:lstStyle/>
          <a:p>
            <a:fld id="{B065F090-EBC0-4AF5-9222-A988068C150F}" type="slidenum">
              <a:rPr lang="en-US" smtClean="0"/>
              <a:t>‹#›</a:t>
            </a:fld>
            <a:endParaRPr lang="en-US"/>
          </a:p>
        </p:txBody>
      </p:sp>
    </p:spTree>
    <p:extLst>
      <p:ext uri="{BB962C8B-B14F-4D97-AF65-F5344CB8AC3E}">
        <p14:creationId xmlns:p14="http://schemas.microsoft.com/office/powerpoint/2010/main" val="1325646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9661-FE33-4D95-8B5E-6607C5BB89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10CC75-B85D-4A99-B2E1-E73FA04E39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7CC41-5BAF-4032-81DF-34E6FA9EFF41}"/>
              </a:ext>
            </a:extLst>
          </p:cNvPr>
          <p:cNvSpPr>
            <a:spLocks noGrp="1"/>
          </p:cNvSpPr>
          <p:nvPr>
            <p:ph type="dt" sz="half" idx="10"/>
          </p:nvPr>
        </p:nvSpPr>
        <p:spPr/>
        <p:txBody>
          <a:bodyPr/>
          <a:lstStyle/>
          <a:p>
            <a:fld id="{07C9228D-5253-45E7-BC5E-37210434E024}" type="datetimeFigureOut">
              <a:rPr lang="en-US" smtClean="0"/>
              <a:t>11/21/2019</a:t>
            </a:fld>
            <a:endParaRPr lang="en-US"/>
          </a:p>
        </p:txBody>
      </p:sp>
      <p:sp>
        <p:nvSpPr>
          <p:cNvPr id="5" name="Footer Placeholder 4">
            <a:extLst>
              <a:ext uri="{FF2B5EF4-FFF2-40B4-BE49-F238E27FC236}">
                <a16:creationId xmlns:a16="http://schemas.microsoft.com/office/drawing/2014/main" id="{6ED13DD2-DB78-4F00-836E-1B9B098CB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F6D23-C467-44E1-8AA5-CA8ABD5F25C3}"/>
              </a:ext>
            </a:extLst>
          </p:cNvPr>
          <p:cNvSpPr>
            <a:spLocks noGrp="1"/>
          </p:cNvSpPr>
          <p:nvPr>
            <p:ph type="sldNum" sz="quarter" idx="12"/>
          </p:nvPr>
        </p:nvSpPr>
        <p:spPr/>
        <p:txBody>
          <a:bodyPr/>
          <a:lstStyle/>
          <a:p>
            <a:fld id="{B065F090-EBC0-4AF5-9222-A988068C150F}" type="slidenum">
              <a:rPr lang="en-US" smtClean="0"/>
              <a:t>‹#›</a:t>
            </a:fld>
            <a:endParaRPr lang="en-US"/>
          </a:p>
        </p:txBody>
      </p:sp>
    </p:spTree>
    <p:extLst>
      <p:ext uri="{BB962C8B-B14F-4D97-AF65-F5344CB8AC3E}">
        <p14:creationId xmlns:p14="http://schemas.microsoft.com/office/powerpoint/2010/main" val="510820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538817-FF6C-4477-80F6-28A5C63E44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69069D-B79E-4159-B7A9-6F628E3F0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951EE-1366-4A88-B21B-B4C3D27D6EAD}"/>
              </a:ext>
            </a:extLst>
          </p:cNvPr>
          <p:cNvSpPr>
            <a:spLocks noGrp="1"/>
          </p:cNvSpPr>
          <p:nvPr>
            <p:ph type="dt" sz="half" idx="10"/>
          </p:nvPr>
        </p:nvSpPr>
        <p:spPr/>
        <p:txBody>
          <a:bodyPr/>
          <a:lstStyle/>
          <a:p>
            <a:fld id="{07C9228D-5253-45E7-BC5E-37210434E024}" type="datetimeFigureOut">
              <a:rPr lang="en-US" smtClean="0"/>
              <a:t>11/21/2019</a:t>
            </a:fld>
            <a:endParaRPr lang="en-US"/>
          </a:p>
        </p:txBody>
      </p:sp>
      <p:sp>
        <p:nvSpPr>
          <p:cNvPr id="5" name="Footer Placeholder 4">
            <a:extLst>
              <a:ext uri="{FF2B5EF4-FFF2-40B4-BE49-F238E27FC236}">
                <a16:creationId xmlns:a16="http://schemas.microsoft.com/office/drawing/2014/main" id="{07EDE8EC-CF94-4E55-858B-BC21B06E0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ED15F-5816-4E99-85F4-3C764944A021}"/>
              </a:ext>
            </a:extLst>
          </p:cNvPr>
          <p:cNvSpPr>
            <a:spLocks noGrp="1"/>
          </p:cNvSpPr>
          <p:nvPr>
            <p:ph type="sldNum" sz="quarter" idx="12"/>
          </p:nvPr>
        </p:nvSpPr>
        <p:spPr/>
        <p:txBody>
          <a:bodyPr/>
          <a:lstStyle/>
          <a:p>
            <a:fld id="{B065F090-EBC0-4AF5-9222-A988068C150F}" type="slidenum">
              <a:rPr lang="en-US" smtClean="0"/>
              <a:t>‹#›</a:t>
            </a:fld>
            <a:endParaRPr lang="en-US"/>
          </a:p>
        </p:txBody>
      </p:sp>
    </p:spTree>
    <p:extLst>
      <p:ext uri="{BB962C8B-B14F-4D97-AF65-F5344CB8AC3E}">
        <p14:creationId xmlns:p14="http://schemas.microsoft.com/office/powerpoint/2010/main" val="950862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2F5F6-666D-44F0-AB09-3A7EB7B69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AF2A48-5E91-44B9-9967-690156235F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C8043-92B2-4D1F-8103-44930D48FDE4}"/>
              </a:ext>
            </a:extLst>
          </p:cNvPr>
          <p:cNvSpPr>
            <a:spLocks noGrp="1"/>
          </p:cNvSpPr>
          <p:nvPr>
            <p:ph type="dt" sz="half" idx="10"/>
          </p:nvPr>
        </p:nvSpPr>
        <p:spPr/>
        <p:txBody>
          <a:bodyPr/>
          <a:lstStyle/>
          <a:p>
            <a:fld id="{BB8DE1D9-D7D7-4229-8774-4C01A7B8189F}" type="datetimeFigureOut">
              <a:rPr lang="en-US" smtClean="0"/>
              <a:t>11/21/2019</a:t>
            </a:fld>
            <a:endParaRPr lang="en-US"/>
          </a:p>
        </p:txBody>
      </p:sp>
      <p:sp>
        <p:nvSpPr>
          <p:cNvPr id="5" name="Footer Placeholder 4">
            <a:extLst>
              <a:ext uri="{FF2B5EF4-FFF2-40B4-BE49-F238E27FC236}">
                <a16:creationId xmlns:a16="http://schemas.microsoft.com/office/drawing/2014/main" id="{BE8C2DC2-3B27-4CCE-B90E-7C7F8F130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65543-390E-4E5B-9799-5791C5B23E90}"/>
              </a:ext>
            </a:extLst>
          </p:cNvPr>
          <p:cNvSpPr>
            <a:spLocks noGrp="1"/>
          </p:cNvSpPr>
          <p:nvPr>
            <p:ph type="sldNum" sz="quarter" idx="12"/>
          </p:nvPr>
        </p:nvSpPr>
        <p:spPr/>
        <p:txBody>
          <a:bodyPr/>
          <a:lstStyle/>
          <a:p>
            <a:fld id="{703CC8C0-2C6E-45DA-AC27-72F4083A9A07}" type="slidenum">
              <a:rPr lang="en-US" smtClean="0"/>
              <a:t>‹#›</a:t>
            </a:fld>
            <a:endParaRPr lang="en-US"/>
          </a:p>
        </p:txBody>
      </p:sp>
    </p:spTree>
    <p:extLst>
      <p:ext uri="{BB962C8B-B14F-4D97-AF65-F5344CB8AC3E}">
        <p14:creationId xmlns:p14="http://schemas.microsoft.com/office/powerpoint/2010/main" val="3054298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BAA9-451F-4C14-B4A5-CB941935F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7A0DB2-38EC-4772-86BE-B76EDE6735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25160-BAE0-4646-B706-FF306A3E6F1B}"/>
              </a:ext>
            </a:extLst>
          </p:cNvPr>
          <p:cNvSpPr>
            <a:spLocks noGrp="1"/>
          </p:cNvSpPr>
          <p:nvPr>
            <p:ph type="dt" sz="half" idx="10"/>
          </p:nvPr>
        </p:nvSpPr>
        <p:spPr/>
        <p:txBody>
          <a:bodyPr/>
          <a:lstStyle/>
          <a:p>
            <a:fld id="{BB8DE1D9-D7D7-4229-8774-4C01A7B8189F}" type="datetimeFigureOut">
              <a:rPr lang="en-US" smtClean="0"/>
              <a:t>11/21/2019</a:t>
            </a:fld>
            <a:endParaRPr lang="en-US"/>
          </a:p>
        </p:txBody>
      </p:sp>
      <p:sp>
        <p:nvSpPr>
          <p:cNvPr id="5" name="Footer Placeholder 4">
            <a:extLst>
              <a:ext uri="{FF2B5EF4-FFF2-40B4-BE49-F238E27FC236}">
                <a16:creationId xmlns:a16="http://schemas.microsoft.com/office/drawing/2014/main" id="{8C130BA2-16BB-46F0-B48E-CB79D7440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81331-40DC-4261-8945-141B4C4BA2E1}"/>
              </a:ext>
            </a:extLst>
          </p:cNvPr>
          <p:cNvSpPr>
            <a:spLocks noGrp="1"/>
          </p:cNvSpPr>
          <p:nvPr>
            <p:ph type="sldNum" sz="quarter" idx="12"/>
          </p:nvPr>
        </p:nvSpPr>
        <p:spPr/>
        <p:txBody>
          <a:bodyPr/>
          <a:lstStyle/>
          <a:p>
            <a:fld id="{703CC8C0-2C6E-45DA-AC27-72F4083A9A07}" type="slidenum">
              <a:rPr lang="en-US" smtClean="0"/>
              <a:t>‹#›</a:t>
            </a:fld>
            <a:endParaRPr lang="en-US"/>
          </a:p>
        </p:txBody>
      </p:sp>
    </p:spTree>
    <p:extLst>
      <p:ext uri="{BB962C8B-B14F-4D97-AF65-F5344CB8AC3E}">
        <p14:creationId xmlns:p14="http://schemas.microsoft.com/office/powerpoint/2010/main" val="3588184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2DCC-320F-470B-8FEA-443EBC62B7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F88DBE-6BA2-4114-B312-DC7E862A0E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4CBA1E-4335-4154-91D8-6F5C5C3F434B}"/>
              </a:ext>
            </a:extLst>
          </p:cNvPr>
          <p:cNvSpPr>
            <a:spLocks noGrp="1"/>
          </p:cNvSpPr>
          <p:nvPr>
            <p:ph type="dt" sz="half" idx="10"/>
          </p:nvPr>
        </p:nvSpPr>
        <p:spPr/>
        <p:txBody>
          <a:bodyPr/>
          <a:lstStyle/>
          <a:p>
            <a:fld id="{BB8DE1D9-D7D7-4229-8774-4C01A7B8189F}" type="datetimeFigureOut">
              <a:rPr lang="en-US" smtClean="0"/>
              <a:t>11/21/2019</a:t>
            </a:fld>
            <a:endParaRPr lang="en-US"/>
          </a:p>
        </p:txBody>
      </p:sp>
      <p:sp>
        <p:nvSpPr>
          <p:cNvPr id="5" name="Footer Placeholder 4">
            <a:extLst>
              <a:ext uri="{FF2B5EF4-FFF2-40B4-BE49-F238E27FC236}">
                <a16:creationId xmlns:a16="http://schemas.microsoft.com/office/drawing/2014/main" id="{53DC8420-AC25-4277-B55C-63D8D77B0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37ABB-7863-4AC1-A2CA-66CA1F6494FB}"/>
              </a:ext>
            </a:extLst>
          </p:cNvPr>
          <p:cNvSpPr>
            <a:spLocks noGrp="1"/>
          </p:cNvSpPr>
          <p:nvPr>
            <p:ph type="sldNum" sz="quarter" idx="12"/>
          </p:nvPr>
        </p:nvSpPr>
        <p:spPr/>
        <p:txBody>
          <a:bodyPr/>
          <a:lstStyle/>
          <a:p>
            <a:fld id="{703CC8C0-2C6E-45DA-AC27-72F4083A9A07}" type="slidenum">
              <a:rPr lang="en-US" smtClean="0"/>
              <a:t>‹#›</a:t>
            </a:fld>
            <a:endParaRPr lang="en-US"/>
          </a:p>
        </p:txBody>
      </p:sp>
    </p:spTree>
    <p:extLst>
      <p:ext uri="{BB962C8B-B14F-4D97-AF65-F5344CB8AC3E}">
        <p14:creationId xmlns:p14="http://schemas.microsoft.com/office/powerpoint/2010/main" val="881507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2DA31-338F-43E4-8D15-F199621CE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EE9A5F-396E-48C9-989E-711E5B01FE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589AB6-0E70-471E-A529-6AB8D75E13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DDB850-39B1-435E-A96E-E747DDD62B7E}"/>
              </a:ext>
            </a:extLst>
          </p:cNvPr>
          <p:cNvSpPr>
            <a:spLocks noGrp="1"/>
          </p:cNvSpPr>
          <p:nvPr>
            <p:ph type="dt" sz="half" idx="10"/>
          </p:nvPr>
        </p:nvSpPr>
        <p:spPr/>
        <p:txBody>
          <a:bodyPr/>
          <a:lstStyle/>
          <a:p>
            <a:fld id="{BB8DE1D9-D7D7-4229-8774-4C01A7B8189F}" type="datetimeFigureOut">
              <a:rPr lang="en-US" smtClean="0"/>
              <a:t>11/21/2019</a:t>
            </a:fld>
            <a:endParaRPr lang="en-US"/>
          </a:p>
        </p:txBody>
      </p:sp>
      <p:sp>
        <p:nvSpPr>
          <p:cNvPr id="6" name="Footer Placeholder 5">
            <a:extLst>
              <a:ext uri="{FF2B5EF4-FFF2-40B4-BE49-F238E27FC236}">
                <a16:creationId xmlns:a16="http://schemas.microsoft.com/office/drawing/2014/main" id="{D16D453E-9E14-4B8F-930D-B06550F912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8AD24-C8AE-4E62-939D-BBCFCAB92C5C}"/>
              </a:ext>
            </a:extLst>
          </p:cNvPr>
          <p:cNvSpPr>
            <a:spLocks noGrp="1"/>
          </p:cNvSpPr>
          <p:nvPr>
            <p:ph type="sldNum" sz="quarter" idx="12"/>
          </p:nvPr>
        </p:nvSpPr>
        <p:spPr/>
        <p:txBody>
          <a:bodyPr/>
          <a:lstStyle/>
          <a:p>
            <a:fld id="{703CC8C0-2C6E-45DA-AC27-72F4083A9A07}" type="slidenum">
              <a:rPr lang="en-US" smtClean="0"/>
              <a:t>‹#›</a:t>
            </a:fld>
            <a:endParaRPr lang="en-US"/>
          </a:p>
        </p:txBody>
      </p:sp>
    </p:spTree>
    <p:extLst>
      <p:ext uri="{BB962C8B-B14F-4D97-AF65-F5344CB8AC3E}">
        <p14:creationId xmlns:p14="http://schemas.microsoft.com/office/powerpoint/2010/main" val="4287257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88C9-7B3F-4EEE-93BD-60467F214D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633C38-C0AB-4972-BC79-D6C7966B40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93B6A5-985D-4A73-979F-00321BD722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7B13F4-FB82-4F19-A18F-30BBB9E1B5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A5FD9D-71C5-40A1-9BE6-EA493E62A0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352FB6-C39E-426F-B4F0-4EF670619A6C}"/>
              </a:ext>
            </a:extLst>
          </p:cNvPr>
          <p:cNvSpPr>
            <a:spLocks noGrp="1"/>
          </p:cNvSpPr>
          <p:nvPr>
            <p:ph type="dt" sz="half" idx="10"/>
          </p:nvPr>
        </p:nvSpPr>
        <p:spPr/>
        <p:txBody>
          <a:bodyPr/>
          <a:lstStyle/>
          <a:p>
            <a:fld id="{BB8DE1D9-D7D7-4229-8774-4C01A7B8189F}" type="datetimeFigureOut">
              <a:rPr lang="en-US" smtClean="0"/>
              <a:t>11/21/2019</a:t>
            </a:fld>
            <a:endParaRPr lang="en-US"/>
          </a:p>
        </p:txBody>
      </p:sp>
      <p:sp>
        <p:nvSpPr>
          <p:cNvPr id="8" name="Footer Placeholder 7">
            <a:extLst>
              <a:ext uri="{FF2B5EF4-FFF2-40B4-BE49-F238E27FC236}">
                <a16:creationId xmlns:a16="http://schemas.microsoft.com/office/drawing/2014/main" id="{5F6382D8-2FB4-4DB5-90FA-5206338637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A63CB5-8473-4967-8916-5603D700608A}"/>
              </a:ext>
            </a:extLst>
          </p:cNvPr>
          <p:cNvSpPr>
            <a:spLocks noGrp="1"/>
          </p:cNvSpPr>
          <p:nvPr>
            <p:ph type="sldNum" sz="quarter" idx="12"/>
          </p:nvPr>
        </p:nvSpPr>
        <p:spPr/>
        <p:txBody>
          <a:bodyPr/>
          <a:lstStyle/>
          <a:p>
            <a:fld id="{703CC8C0-2C6E-45DA-AC27-72F4083A9A07}" type="slidenum">
              <a:rPr lang="en-US" smtClean="0"/>
              <a:t>‹#›</a:t>
            </a:fld>
            <a:endParaRPr lang="en-US"/>
          </a:p>
        </p:txBody>
      </p:sp>
    </p:spTree>
    <p:extLst>
      <p:ext uri="{BB962C8B-B14F-4D97-AF65-F5344CB8AC3E}">
        <p14:creationId xmlns:p14="http://schemas.microsoft.com/office/powerpoint/2010/main" val="3527700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D094-CDDC-42C4-9E6F-63D6D213DA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BD240C-946C-4539-A31F-2D36AD58ABCC}"/>
              </a:ext>
            </a:extLst>
          </p:cNvPr>
          <p:cNvSpPr>
            <a:spLocks noGrp="1"/>
          </p:cNvSpPr>
          <p:nvPr>
            <p:ph type="dt" sz="half" idx="10"/>
          </p:nvPr>
        </p:nvSpPr>
        <p:spPr/>
        <p:txBody>
          <a:bodyPr/>
          <a:lstStyle/>
          <a:p>
            <a:fld id="{BB8DE1D9-D7D7-4229-8774-4C01A7B8189F}" type="datetimeFigureOut">
              <a:rPr lang="en-US" smtClean="0"/>
              <a:t>11/21/2019</a:t>
            </a:fld>
            <a:endParaRPr lang="en-US"/>
          </a:p>
        </p:txBody>
      </p:sp>
      <p:sp>
        <p:nvSpPr>
          <p:cNvPr id="4" name="Footer Placeholder 3">
            <a:extLst>
              <a:ext uri="{FF2B5EF4-FFF2-40B4-BE49-F238E27FC236}">
                <a16:creationId xmlns:a16="http://schemas.microsoft.com/office/drawing/2014/main" id="{DF839206-0BCF-4DF3-B873-37ABEFC256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648D83-9D68-4DAD-9663-046E42B6730F}"/>
              </a:ext>
            </a:extLst>
          </p:cNvPr>
          <p:cNvSpPr>
            <a:spLocks noGrp="1"/>
          </p:cNvSpPr>
          <p:nvPr>
            <p:ph type="sldNum" sz="quarter" idx="12"/>
          </p:nvPr>
        </p:nvSpPr>
        <p:spPr/>
        <p:txBody>
          <a:bodyPr/>
          <a:lstStyle/>
          <a:p>
            <a:fld id="{703CC8C0-2C6E-45DA-AC27-72F4083A9A07}" type="slidenum">
              <a:rPr lang="en-US" smtClean="0"/>
              <a:t>‹#›</a:t>
            </a:fld>
            <a:endParaRPr lang="en-US"/>
          </a:p>
        </p:txBody>
      </p:sp>
    </p:spTree>
    <p:extLst>
      <p:ext uri="{BB962C8B-B14F-4D97-AF65-F5344CB8AC3E}">
        <p14:creationId xmlns:p14="http://schemas.microsoft.com/office/powerpoint/2010/main" val="4046510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48765-09DA-4C80-86D7-669EAA8ACAC2}"/>
              </a:ext>
            </a:extLst>
          </p:cNvPr>
          <p:cNvSpPr>
            <a:spLocks noGrp="1"/>
          </p:cNvSpPr>
          <p:nvPr>
            <p:ph type="dt" sz="half" idx="10"/>
          </p:nvPr>
        </p:nvSpPr>
        <p:spPr/>
        <p:txBody>
          <a:bodyPr/>
          <a:lstStyle/>
          <a:p>
            <a:fld id="{BB8DE1D9-D7D7-4229-8774-4C01A7B8189F}" type="datetimeFigureOut">
              <a:rPr lang="en-US" smtClean="0"/>
              <a:t>11/21/2019</a:t>
            </a:fld>
            <a:endParaRPr lang="en-US"/>
          </a:p>
        </p:txBody>
      </p:sp>
      <p:sp>
        <p:nvSpPr>
          <p:cNvPr id="3" name="Footer Placeholder 2">
            <a:extLst>
              <a:ext uri="{FF2B5EF4-FFF2-40B4-BE49-F238E27FC236}">
                <a16:creationId xmlns:a16="http://schemas.microsoft.com/office/drawing/2014/main" id="{2C59ABDD-8F8C-4A33-8046-91BCF3067C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7A8D36-493B-42CC-8778-F6E0D1C0EA4E}"/>
              </a:ext>
            </a:extLst>
          </p:cNvPr>
          <p:cNvSpPr>
            <a:spLocks noGrp="1"/>
          </p:cNvSpPr>
          <p:nvPr>
            <p:ph type="sldNum" sz="quarter" idx="12"/>
          </p:nvPr>
        </p:nvSpPr>
        <p:spPr/>
        <p:txBody>
          <a:bodyPr/>
          <a:lstStyle/>
          <a:p>
            <a:fld id="{703CC8C0-2C6E-45DA-AC27-72F4083A9A07}" type="slidenum">
              <a:rPr lang="en-US" smtClean="0"/>
              <a:t>‹#›</a:t>
            </a:fld>
            <a:endParaRPr lang="en-US"/>
          </a:p>
        </p:txBody>
      </p:sp>
    </p:spTree>
    <p:extLst>
      <p:ext uri="{BB962C8B-B14F-4D97-AF65-F5344CB8AC3E}">
        <p14:creationId xmlns:p14="http://schemas.microsoft.com/office/powerpoint/2010/main" val="3312474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84BA-A99B-4FBF-B00F-AD001704E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2A89B-FD4C-4303-BF52-79D1BE9A6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D0A900-1F0D-406C-8E54-185E5DEB88B6}"/>
              </a:ext>
            </a:extLst>
          </p:cNvPr>
          <p:cNvSpPr>
            <a:spLocks noGrp="1"/>
          </p:cNvSpPr>
          <p:nvPr>
            <p:ph type="dt" sz="half" idx="10"/>
          </p:nvPr>
        </p:nvSpPr>
        <p:spPr/>
        <p:txBody>
          <a:bodyPr/>
          <a:lstStyle/>
          <a:p>
            <a:fld id="{CC7D4EF8-DDE3-4FE8-9385-A9E103861C62}" type="datetimeFigureOut">
              <a:rPr lang="en-US" smtClean="0"/>
              <a:t>11/21/2019</a:t>
            </a:fld>
            <a:endParaRPr lang="en-US"/>
          </a:p>
        </p:txBody>
      </p:sp>
      <p:sp>
        <p:nvSpPr>
          <p:cNvPr id="5" name="Footer Placeholder 4">
            <a:extLst>
              <a:ext uri="{FF2B5EF4-FFF2-40B4-BE49-F238E27FC236}">
                <a16:creationId xmlns:a16="http://schemas.microsoft.com/office/drawing/2014/main" id="{E1B7CAF9-FAEE-45BA-99DA-C03438C67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1AD89-E7B4-4166-9446-244C7F97C92A}"/>
              </a:ext>
            </a:extLst>
          </p:cNvPr>
          <p:cNvSpPr>
            <a:spLocks noGrp="1"/>
          </p:cNvSpPr>
          <p:nvPr>
            <p:ph type="sldNum" sz="quarter" idx="12"/>
          </p:nvPr>
        </p:nvSpPr>
        <p:spPr/>
        <p:txBody>
          <a:bodyPr/>
          <a:lstStyle/>
          <a:p>
            <a:fld id="{DF45CA4D-8E95-4E0C-8012-8F6F44FED49D}" type="slidenum">
              <a:rPr lang="en-US" smtClean="0"/>
              <a:t>‹#›</a:t>
            </a:fld>
            <a:endParaRPr lang="en-US"/>
          </a:p>
        </p:txBody>
      </p:sp>
    </p:spTree>
    <p:extLst>
      <p:ext uri="{BB962C8B-B14F-4D97-AF65-F5344CB8AC3E}">
        <p14:creationId xmlns:p14="http://schemas.microsoft.com/office/powerpoint/2010/main" val="2791716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E4FA-CD35-46CA-97B2-2F4D72AEDB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56A119-55C8-4BF5-8C98-A178C1ED99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9378D5-FE4D-41E3-91F7-036A21308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673FDE-A3CB-4F13-9584-8D6261D0A07B}"/>
              </a:ext>
            </a:extLst>
          </p:cNvPr>
          <p:cNvSpPr>
            <a:spLocks noGrp="1"/>
          </p:cNvSpPr>
          <p:nvPr>
            <p:ph type="dt" sz="half" idx="10"/>
          </p:nvPr>
        </p:nvSpPr>
        <p:spPr/>
        <p:txBody>
          <a:bodyPr/>
          <a:lstStyle/>
          <a:p>
            <a:fld id="{BB8DE1D9-D7D7-4229-8774-4C01A7B8189F}" type="datetimeFigureOut">
              <a:rPr lang="en-US" smtClean="0"/>
              <a:t>11/21/2019</a:t>
            </a:fld>
            <a:endParaRPr lang="en-US"/>
          </a:p>
        </p:txBody>
      </p:sp>
      <p:sp>
        <p:nvSpPr>
          <p:cNvPr id="6" name="Footer Placeholder 5">
            <a:extLst>
              <a:ext uri="{FF2B5EF4-FFF2-40B4-BE49-F238E27FC236}">
                <a16:creationId xmlns:a16="http://schemas.microsoft.com/office/drawing/2014/main" id="{67BD7461-D6A3-4391-B27D-9BA5B75C1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3BB6D8-3F25-42C8-A9D2-0D68C22287A8}"/>
              </a:ext>
            </a:extLst>
          </p:cNvPr>
          <p:cNvSpPr>
            <a:spLocks noGrp="1"/>
          </p:cNvSpPr>
          <p:nvPr>
            <p:ph type="sldNum" sz="quarter" idx="12"/>
          </p:nvPr>
        </p:nvSpPr>
        <p:spPr/>
        <p:txBody>
          <a:bodyPr/>
          <a:lstStyle/>
          <a:p>
            <a:fld id="{703CC8C0-2C6E-45DA-AC27-72F4083A9A07}" type="slidenum">
              <a:rPr lang="en-US" smtClean="0"/>
              <a:t>‹#›</a:t>
            </a:fld>
            <a:endParaRPr lang="en-US"/>
          </a:p>
        </p:txBody>
      </p:sp>
    </p:spTree>
    <p:extLst>
      <p:ext uri="{BB962C8B-B14F-4D97-AF65-F5344CB8AC3E}">
        <p14:creationId xmlns:p14="http://schemas.microsoft.com/office/powerpoint/2010/main" val="3055169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0C78-C625-4B4C-B3E3-8AC9D44C48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7EDB61-CD43-4C1C-A4BE-741947A824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F61138-9DD0-4B2D-B22D-5775A2C6C8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A4086-1392-4A82-A245-462A46393D63}"/>
              </a:ext>
            </a:extLst>
          </p:cNvPr>
          <p:cNvSpPr>
            <a:spLocks noGrp="1"/>
          </p:cNvSpPr>
          <p:nvPr>
            <p:ph type="dt" sz="half" idx="10"/>
          </p:nvPr>
        </p:nvSpPr>
        <p:spPr/>
        <p:txBody>
          <a:bodyPr/>
          <a:lstStyle/>
          <a:p>
            <a:fld id="{BB8DE1D9-D7D7-4229-8774-4C01A7B8189F}" type="datetimeFigureOut">
              <a:rPr lang="en-US" smtClean="0"/>
              <a:t>11/21/2019</a:t>
            </a:fld>
            <a:endParaRPr lang="en-US"/>
          </a:p>
        </p:txBody>
      </p:sp>
      <p:sp>
        <p:nvSpPr>
          <p:cNvPr id="6" name="Footer Placeholder 5">
            <a:extLst>
              <a:ext uri="{FF2B5EF4-FFF2-40B4-BE49-F238E27FC236}">
                <a16:creationId xmlns:a16="http://schemas.microsoft.com/office/drawing/2014/main" id="{A24BCBCE-7C05-431B-845D-B249DEE52E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3B745-38C8-453E-816E-DB7455D0F234}"/>
              </a:ext>
            </a:extLst>
          </p:cNvPr>
          <p:cNvSpPr>
            <a:spLocks noGrp="1"/>
          </p:cNvSpPr>
          <p:nvPr>
            <p:ph type="sldNum" sz="quarter" idx="12"/>
          </p:nvPr>
        </p:nvSpPr>
        <p:spPr/>
        <p:txBody>
          <a:bodyPr/>
          <a:lstStyle/>
          <a:p>
            <a:fld id="{703CC8C0-2C6E-45DA-AC27-72F4083A9A07}" type="slidenum">
              <a:rPr lang="en-US" smtClean="0"/>
              <a:t>‹#›</a:t>
            </a:fld>
            <a:endParaRPr lang="en-US"/>
          </a:p>
        </p:txBody>
      </p:sp>
    </p:spTree>
    <p:extLst>
      <p:ext uri="{BB962C8B-B14F-4D97-AF65-F5344CB8AC3E}">
        <p14:creationId xmlns:p14="http://schemas.microsoft.com/office/powerpoint/2010/main" val="446143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3728C-CAA9-4E94-9379-9773AB76FB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B5742B-808A-4DFE-88CC-D5468093C9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DC42D-5E75-4B3E-A051-2515961DB7BD}"/>
              </a:ext>
            </a:extLst>
          </p:cNvPr>
          <p:cNvSpPr>
            <a:spLocks noGrp="1"/>
          </p:cNvSpPr>
          <p:nvPr>
            <p:ph type="dt" sz="half" idx="10"/>
          </p:nvPr>
        </p:nvSpPr>
        <p:spPr/>
        <p:txBody>
          <a:bodyPr/>
          <a:lstStyle/>
          <a:p>
            <a:fld id="{BB8DE1D9-D7D7-4229-8774-4C01A7B8189F}" type="datetimeFigureOut">
              <a:rPr lang="en-US" smtClean="0"/>
              <a:t>11/21/2019</a:t>
            </a:fld>
            <a:endParaRPr lang="en-US"/>
          </a:p>
        </p:txBody>
      </p:sp>
      <p:sp>
        <p:nvSpPr>
          <p:cNvPr id="5" name="Footer Placeholder 4">
            <a:extLst>
              <a:ext uri="{FF2B5EF4-FFF2-40B4-BE49-F238E27FC236}">
                <a16:creationId xmlns:a16="http://schemas.microsoft.com/office/drawing/2014/main" id="{31E69B78-D7EA-4F61-9F3B-B13EBD1BA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DDA227-AA21-4201-B323-134DFB17E4E9}"/>
              </a:ext>
            </a:extLst>
          </p:cNvPr>
          <p:cNvSpPr>
            <a:spLocks noGrp="1"/>
          </p:cNvSpPr>
          <p:nvPr>
            <p:ph type="sldNum" sz="quarter" idx="12"/>
          </p:nvPr>
        </p:nvSpPr>
        <p:spPr/>
        <p:txBody>
          <a:bodyPr/>
          <a:lstStyle/>
          <a:p>
            <a:fld id="{703CC8C0-2C6E-45DA-AC27-72F4083A9A07}" type="slidenum">
              <a:rPr lang="en-US" smtClean="0"/>
              <a:t>‹#›</a:t>
            </a:fld>
            <a:endParaRPr lang="en-US"/>
          </a:p>
        </p:txBody>
      </p:sp>
    </p:spTree>
    <p:extLst>
      <p:ext uri="{BB962C8B-B14F-4D97-AF65-F5344CB8AC3E}">
        <p14:creationId xmlns:p14="http://schemas.microsoft.com/office/powerpoint/2010/main" val="4245930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A821A-F0E9-49C7-8A15-DB34D4DC26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0C7184-9C93-4A10-9CDF-DD0C7CC46D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1F222-D4DC-4152-89B3-AC4CFE4ED736}"/>
              </a:ext>
            </a:extLst>
          </p:cNvPr>
          <p:cNvSpPr>
            <a:spLocks noGrp="1"/>
          </p:cNvSpPr>
          <p:nvPr>
            <p:ph type="dt" sz="half" idx="10"/>
          </p:nvPr>
        </p:nvSpPr>
        <p:spPr/>
        <p:txBody>
          <a:bodyPr/>
          <a:lstStyle/>
          <a:p>
            <a:fld id="{BB8DE1D9-D7D7-4229-8774-4C01A7B8189F}" type="datetimeFigureOut">
              <a:rPr lang="en-US" smtClean="0"/>
              <a:t>11/21/2019</a:t>
            </a:fld>
            <a:endParaRPr lang="en-US"/>
          </a:p>
        </p:txBody>
      </p:sp>
      <p:sp>
        <p:nvSpPr>
          <p:cNvPr id="5" name="Footer Placeholder 4">
            <a:extLst>
              <a:ext uri="{FF2B5EF4-FFF2-40B4-BE49-F238E27FC236}">
                <a16:creationId xmlns:a16="http://schemas.microsoft.com/office/drawing/2014/main" id="{FFDB3DC5-0E57-4715-9847-F59B226F2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CC6E3-3FF0-401C-92B3-00E387762449}"/>
              </a:ext>
            </a:extLst>
          </p:cNvPr>
          <p:cNvSpPr>
            <a:spLocks noGrp="1"/>
          </p:cNvSpPr>
          <p:nvPr>
            <p:ph type="sldNum" sz="quarter" idx="12"/>
          </p:nvPr>
        </p:nvSpPr>
        <p:spPr/>
        <p:txBody>
          <a:bodyPr/>
          <a:lstStyle/>
          <a:p>
            <a:fld id="{703CC8C0-2C6E-45DA-AC27-72F4083A9A07}" type="slidenum">
              <a:rPr lang="en-US" smtClean="0"/>
              <a:t>‹#›</a:t>
            </a:fld>
            <a:endParaRPr lang="en-US"/>
          </a:p>
        </p:txBody>
      </p:sp>
    </p:spTree>
    <p:extLst>
      <p:ext uri="{BB962C8B-B14F-4D97-AF65-F5344CB8AC3E}">
        <p14:creationId xmlns:p14="http://schemas.microsoft.com/office/powerpoint/2010/main" val="3016127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81FC3424-E028-42A5-92C1-CE983D52C96B}" type="datetimeFigureOut">
              <a:rPr lang="en-US" smtClean="0"/>
              <a:t>11/21/2019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dirty="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594CAB8B-6EDF-40B5-A196-810F248E563E}" type="slidenum">
              <a:rPr lang="en-US" smtClean="0"/>
              <a:t>‹#›</a:t>
            </a:fld>
            <a:endParaRPr lang="en-US" dirty="0"/>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3981467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81FC3424-E028-42A5-92C1-CE983D52C96B}" type="datetimeFigureOut">
              <a:rPr lang="en-US" smtClean="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5815584" y="1026372"/>
            <a:ext cx="609600" cy="441325"/>
          </a:xfrm>
        </p:spPr>
        <p:txBody>
          <a:bodyPr/>
          <a:lstStyle/>
          <a:p>
            <a:fld id="{594CAB8B-6EDF-40B5-A196-810F248E563E}" type="slidenum">
              <a:rPr lang="en-US" smtClean="0"/>
              <a:t>‹#›</a:t>
            </a:fld>
            <a:endParaRPr lang="en-US" dirty="0"/>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8392752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8" name="Rectangle 17"/>
          <p:cNvSpPr>
            <a:spLocks noChangeArrowheads="1"/>
          </p:cNvSpPr>
          <p:nvPr/>
        </p:nvSpPr>
        <p:spPr bwMode="white">
          <a:xfrm>
            <a:off x="11988800" y="19051"/>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3" name="Text Placeholder 2"/>
          <p:cNvSpPr>
            <a:spLocks noGrp="1"/>
          </p:cNvSpPr>
          <p:nvPr>
            <p:ph type="body" idx="1"/>
          </p:nvPr>
        </p:nvSpPr>
        <p:spPr>
          <a:xfrm>
            <a:off x="1824568" y="2743201"/>
            <a:ext cx="8640232" cy="1673225"/>
          </a:xfrm>
        </p:spPr>
        <p:txBody>
          <a:bodyPr anchor="t"/>
          <a:lstStyle>
            <a:lvl1pPr marL="0" indent="0" algn="ctr">
              <a:buNone/>
              <a:defRPr sz="1600" b="1" cap="all" spc="251"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81FC3424-E028-42A5-92C1-CE983D52C96B}" type="datetimeFigureOut">
              <a:rPr lang="en-US" smtClean="0"/>
              <a:t>11/21/2019</a:t>
            </a:fld>
            <a:endParaRPr lang="en-US" dirty="0"/>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dirty="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594CAB8B-6EDF-40B5-A196-810F248E563E}" type="slidenum">
              <a:rPr lang="en-US" smtClean="0"/>
              <a:t>‹#›</a:t>
            </a:fld>
            <a:endParaRPr lang="en-US" dirty="0"/>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24979506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81FC3424-E028-42A5-92C1-CE983D52C96B}" type="datetimeFigureOut">
              <a:rPr lang="en-US" smtClean="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4CAB8B-6EDF-40B5-A196-810F248E563E}" type="slidenum">
              <a:rPr lang="en-US" smtClean="0"/>
              <a:t>‹#›</a:t>
            </a:fld>
            <a:endParaRPr lang="en-US" dirty="0"/>
          </a:p>
        </p:txBody>
      </p:sp>
      <p:sp>
        <p:nvSpPr>
          <p:cNvPr id="8" name="Straight Connector 7"/>
          <p:cNvSpPr>
            <a:spLocks noChangeShapeType="1"/>
          </p:cNvSpPr>
          <p:nvPr/>
        </p:nvSpPr>
        <p:spPr bwMode="auto">
          <a:xfrm flipV="1">
            <a:off x="6084109" y="1575652"/>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400" dirty="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1338189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400" dirty="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3" name="Text Placeholder 2"/>
          <p:cNvSpPr>
            <a:spLocks noGrp="1"/>
          </p:cNvSpPr>
          <p:nvPr>
            <p:ph type="body" idx="1"/>
          </p:nvPr>
        </p:nvSpPr>
        <p:spPr>
          <a:xfrm>
            <a:off x="402336" y="1524001"/>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2"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81FC3424-E028-42A5-92C1-CE983D52C96B}" type="datetimeFigureOut">
              <a:rPr lang="en-US" smtClean="0"/>
              <a:t>11/21/2019</a:t>
            </a:fld>
            <a:endParaRPr lang="en-US" dirty="0"/>
          </a:p>
        </p:txBody>
      </p:sp>
      <p:sp>
        <p:nvSpPr>
          <p:cNvPr id="8" name="Footer Placeholder 7"/>
          <p:cNvSpPr>
            <a:spLocks noGrp="1"/>
          </p:cNvSpPr>
          <p:nvPr>
            <p:ph type="ftr" sz="quarter" idx="11"/>
          </p:nvPr>
        </p:nvSpPr>
        <p:spPr>
          <a:xfrm>
            <a:off x="406400" y="6409944"/>
            <a:ext cx="4775200" cy="365760"/>
          </a:xfrm>
        </p:spPr>
        <p:txBody>
          <a:bodyPr/>
          <a:lstStyle/>
          <a:p>
            <a:endParaRPr lang="en-US" dirty="0"/>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dirty="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9" name="Slide Number Placeholder 8"/>
          <p:cNvSpPr>
            <a:spLocks noGrp="1"/>
          </p:cNvSpPr>
          <p:nvPr>
            <p:ph type="sldNum" sz="quarter" idx="12"/>
          </p:nvPr>
        </p:nvSpPr>
        <p:spPr>
          <a:xfrm>
            <a:off x="5791200" y="1042416"/>
            <a:ext cx="609600" cy="441325"/>
          </a:xfrm>
        </p:spPr>
        <p:txBody>
          <a:bodyPr/>
          <a:lstStyle>
            <a:lvl1pPr algn="ctr">
              <a:defRPr/>
            </a:lvl1pPr>
          </a:lstStyle>
          <a:p>
            <a:fld id="{594CAB8B-6EDF-40B5-A196-810F248E563E}" type="slidenum">
              <a:rPr lang="en-US" smtClean="0"/>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16464665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1FC3424-E028-42A5-92C1-CE983D52C96B}" type="datetimeFigureOut">
              <a:rPr lang="en-US" smtClean="0"/>
              <a:t>11/21/2019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5791200" y="1036020"/>
            <a:ext cx="609600" cy="441325"/>
          </a:xfrm>
        </p:spPr>
        <p:txBody>
          <a:bodyPr/>
          <a:lstStyle/>
          <a:p>
            <a:fld id="{594CAB8B-6EDF-40B5-A196-810F248E563E}" type="slidenum">
              <a:rPr lang="en-US" smtClean="0"/>
              <a:t>‹#›</a:t>
            </a:fld>
            <a:endParaRPr lang="en-US" dirty="0"/>
          </a:p>
        </p:txBody>
      </p:sp>
    </p:spTree>
    <p:extLst>
      <p:ext uri="{BB962C8B-B14F-4D97-AF65-F5344CB8AC3E}">
        <p14:creationId xmlns:p14="http://schemas.microsoft.com/office/powerpoint/2010/main" val="1857146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DF13-584D-4932-B524-57EB383F17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55112-180B-4CED-91A3-49C843EDBC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632EB3-ACA3-4174-968C-4DB826C0BF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D60D31-D657-4FA1-9891-2D6201B43A19}"/>
              </a:ext>
            </a:extLst>
          </p:cNvPr>
          <p:cNvSpPr>
            <a:spLocks noGrp="1"/>
          </p:cNvSpPr>
          <p:nvPr>
            <p:ph type="dt" sz="half" idx="10"/>
          </p:nvPr>
        </p:nvSpPr>
        <p:spPr/>
        <p:txBody>
          <a:bodyPr/>
          <a:lstStyle/>
          <a:p>
            <a:fld id="{CC7D4EF8-DDE3-4FE8-9385-A9E103861C62}" type="datetimeFigureOut">
              <a:rPr lang="en-US" smtClean="0"/>
              <a:t>11/21/2019</a:t>
            </a:fld>
            <a:endParaRPr lang="en-US"/>
          </a:p>
        </p:txBody>
      </p:sp>
      <p:sp>
        <p:nvSpPr>
          <p:cNvPr id="6" name="Footer Placeholder 5">
            <a:extLst>
              <a:ext uri="{FF2B5EF4-FFF2-40B4-BE49-F238E27FC236}">
                <a16:creationId xmlns:a16="http://schemas.microsoft.com/office/drawing/2014/main" id="{79E72C93-0B0C-49F3-931B-FE21EB5663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2D2084-0C02-4EEF-97CB-229C8A2EE33E}"/>
              </a:ext>
            </a:extLst>
          </p:cNvPr>
          <p:cNvSpPr>
            <a:spLocks noGrp="1"/>
          </p:cNvSpPr>
          <p:nvPr>
            <p:ph type="sldNum" sz="quarter" idx="12"/>
          </p:nvPr>
        </p:nvSpPr>
        <p:spPr/>
        <p:txBody>
          <a:bodyPr/>
          <a:lstStyle/>
          <a:p>
            <a:fld id="{DF45CA4D-8E95-4E0C-8012-8F6F44FED49D}" type="slidenum">
              <a:rPr lang="en-US" smtClean="0"/>
              <a:t>‹#›</a:t>
            </a:fld>
            <a:endParaRPr lang="en-US"/>
          </a:p>
        </p:txBody>
      </p:sp>
    </p:spTree>
    <p:extLst>
      <p:ext uri="{BB962C8B-B14F-4D97-AF65-F5344CB8AC3E}">
        <p14:creationId xmlns:p14="http://schemas.microsoft.com/office/powerpoint/2010/main" val="717273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2" name="Date Placeholder 1"/>
          <p:cNvSpPr>
            <a:spLocks noGrp="1"/>
          </p:cNvSpPr>
          <p:nvPr>
            <p:ph type="dt" sz="half" idx="10"/>
          </p:nvPr>
        </p:nvSpPr>
        <p:spPr/>
        <p:txBody>
          <a:bodyPr/>
          <a:lstStyle/>
          <a:p>
            <a:fld id="{81FC3424-E028-42A5-92C1-CE983D52C96B}" type="datetimeFigureOut">
              <a:rPr lang="en-US" smtClean="0"/>
              <a:t>11/21/2019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5689600" y="6324601"/>
            <a:ext cx="812800" cy="441324"/>
          </a:xfrm>
        </p:spPr>
        <p:txBody>
          <a:bodyPr/>
          <a:lstStyle>
            <a:lvl1pPr>
              <a:defRPr>
                <a:solidFill>
                  <a:srgbClr val="FFFFFF"/>
                </a:solidFill>
              </a:defRPr>
            </a:lvl1pPr>
          </a:lstStyle>
          <a:p>
            <a:fld id="{594CAB8B-6EDF-40B5-A196-810F248E563E}" type="slidenum">
              <a:rPr lang="en-US" smtClean="0"/>
              <a:t>‹#›</a:t>
            </a:fld>
            <a:endParaRPr lang="en-US" dirty="0"/>
          </a:p>
        </p:txBody>
      </p:sp>
    </p:spTree>
    <p:extLst>
      <p:ext uri="{BB962C8B-B14F-4D97-AF65-F5344CB8AC3E}">
        <p14:creationId xmlns:p14="http://schemas.microsoft.com/office/powerpoint/2010/main" val="1615078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dirty="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594CAB8B-6EDF-40B5-A196-810F248E563E}" type="slidenum">
              <a:rPr lang="en-US" smtClean="0"/>
              <a:t>‹#›</a:t>
            </a:fld>
            <a:endParaRPr lang="en-US" dirty="0"/>
          </a:p>
        </p:txBody>
      </p:sp>
      <p:sp>
        <p:nvSpPr>
          <p:cNvPr id="21" name="Rectangle 20"/>
          <p:cNvSpPr>
            <a:spLocks noChangeArrowheads="1"/>
          </p:cNvSpPr>
          <p:nvPr/>
        </p:nvSpPr>
        <p:spPr bwMode="auto">
          <a:xfrm>
            <a:off x="199136" y="6388385"/>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5" name="Date Placeholder 4"/>
          <p:cNvSpPr>
            <a:spLocks noGrp="1"/>
          </p:cNvSpPr>
          <p:nvPr>
            <p:ph type="dt" sz="half" idx="10"/>
          </p:nvPr>
        </p:nvSpPr>
        <p:spPr/>
        <p:txBody>
          <a:bodyPr/>
          <a:lstStyle/>
          <a:p>
            <a:fld id="{81FC3424-E028-42A5-92C1-CE983D52C96B}" type="datetimeFigureOut">
              <a:rPr lang="en-US" smtClean="0"/>
              <a:t>11/21/2019</a:t>
            </a:fld>
            <a:endParaRPr lang="en-US" dirty="0"/>
          </a:p>
        </p:txBody>
      </p:sp>
      <p:sp>
        <p:nvSpPr>
          <p:cNvPr id="6" name="Footer Placeholder 5"/>
          <p:cNvSpPr>
            <a:spLocks noGrp="1"/>
          </p:cNvSpPr>
          <p:nvPr>
            <p:ph type="ftr" sz="quarter" idx="11"/>
          </p:nvPr>
        </p:nvSpPr>
        <p:spPr>
          <a:xfrm>
            <a:off x="402336" y="6410848"/>
            <a:ext cx="4511040" cy="365760"/>
          </a:xfrm>
        </p:spPr>
        <p:txBody>
          <a:bodyPr/>
          <a:lstStyle/>
          <a:p>
            <a:endParaRPr lang="en-US" dirty="0"/>
          </a:p>
        </p:txBody>
      </p:sp>
    </p:spTree>
    <p:extLst>
      <p:ext uri="{BB962C8B-B14F-4D97-AF65-F5344CB8AC3E}">
        <p14:creationId xmlns:p14="http://schemas.microsoft.com/office/powerpoint/2010/main" val="401377890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7" name="Slide Number Placeholder 6"/>
          <p:cNvSpPr>
            <a:spLocks noGrp="1"/>
          </p:cNvSpPr>
          <p:nvPr>
            <p:ph type="sldNum" sz="quarter" idx="12"/>
          </p:nvPr>
        </p:nvSpPr>
        <p:spPr>
          <a:xfrm>
            <a:off x="1828800" y="312739"/>
            <a:ext cx="609600" cy="441325"/>
          </a:xfrm>
        </p:spPr>
        <p:txBody>
          <a:bodyPr/>
          <a:lstStyle/>
          <a:p>
            <a:fld id="{594CAB8B-6EDF-40B5-A196-810F248E563E}" type="slidenum">
              <a:rPr lang="en-US" smtClean="0"/>
              <a:t>‹#›</a:t>
            </a:fld>
            <a:endParaRPr lang="en-US" dirty="0"/>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5"/>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5" name="Date Placeholder 4"/>
          <p:cNvSpPr>
            <a:spLocks noGrp="1"/>
          </p:cNvSpPr>
          <p:nvPr>
            <p:ph type="dt" sz="half" idx="10"/>
          </p:nvPr>
        </p:nvSpPr>
        <p:spPr>
          <a:xfrm>
            <a:off x="7717536" y="6404984"/>
            <a:ext cx="4059936" cy="365760"/>
          </a:xfrm>
        </p:spPr>
        <p:txBody>
          <a:bodyPr/>
          <a:lstStyle/>
          <a:p>
            <a:fld id="{81FC3424-E028-42A5-92C1-CE983D52C96B}" type="datetimeFigureOut">
              <a:rPr lang="en-US" smtClean="0"/>
              <a:t>11/21/2019</a:t>
            </a:fld>
            <a:endParaRPr lang="en-US" dirty="0"/>
          </a:p>
        </p:txBody>
      </p:sp>
      <p:sp>
        <p:nvSpPr>
          <p:cNvPr id="6" name="Footer Placeholder 5"/>
          <p:cNvSpPr>
            <a:spLocks noGrp="1"/>
          </p:cNvSpPr>
          <p:nvPr>
            <p:ph type="ftr" sz="quarter" idx="11"/>
          </p:nvPr>
        </p:nvSpPr>
        <p:spPr>
          <a:xfrm>
            <a:off x="402336" y="6410848"/>
            <a:ext cx="4779264" cy="365760"/>
          </a:xfrm>
        </p:spPr>
        <p:txBody>
          <a:bodyPr/>
          <a:lstStyle/>
          <a:p>
            <a:endParaRPr lang="en-US" dirty="0"/>
          </a:p>
        </p:txBody>
      </p:sp>
    </p:spTree>
    <p:extLst>
      <p:ext uri="{BB962C8B-B14F-4D97-AF65-F5344CB8AC3E}">
        <p14:creationId xmlns:p14="http://schemas.microsoft.com/office/powerpoint/2010/main" val="611874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FC3424-E028-42A5-92C1-CE983D52C96B}" type="datetimeFigureOut">
              <a:rPr lang="en-US" smtClean="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4CAB8B-6EDF-40B5-A196-810F248E563E}" type="slidenum">
              <a:rPr lang="en-US" smtClean="0"/>
              <a:t>‹#›</a:t>
            </a:fld>
            <a:endParaRPr lang="en-US" dirty="0"/>
          </a:p>
        </p:txBody>
      </p:sp>
    </p:spTree>
    <p:extLst>
      <p:ext uri="{BB962C8B-B14F-4D97-AF65-F5344CB8AC3E}">
        <p14:creationId xmlns:p14="http://schemas.microsoft.com/office/powerpoint/2010/main" val="309105754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dirty="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6" name="Slide Number Placeholder 5"/>
          <p:cNvSpPr>
            <a:spLocks noGrp="1"/>
          </p:cNvSpPr>
          <p:nvPr>
            <p:ph type="sldNum" sz="quarter" idx="12"/>
          </p:nvPr>
        </p:nvSpPr>
        <p:spPr>
          <a:xfrm>
            <a:off x="9221216" y="3009902"/>
            <a:ext cx="609600" cy="441325"/>
          </a:xfrm>
        </p:spPr>
        <p:txBody>
          <a:bodyPr/>
          <a:lstStyle/>
          <a:p>
            <a:fld id="{594CAB8B-6EDF-40B5-A196-810F248E563E}" type="slidenum">
              <a:rPr lang="en-US" smtClean="0"/>
              <a:t>‹#›</a:t>
            </a:fld>
            <a:endParaRPr lang="en-US" dirty="0"/>
          </a:p>
        </p:txBody>
      </p:sp>
      <p:sp>
        <p:nvSpPr>
          <p:cNvPr id="3" name="Vertical Text Placeholder 2"/>
          <p:cNvSpPr>
            <a:spLocks noGrp="1"/>
          </p:cNvSpPr>
          <p:nvPr>
            <p:ph type="body" orient="vert" idx="1"/>
          </p:nvPr>
        </p:nvSpPr>
        <p:spPr>
          <a:xfrm>
            <a:off x="406400" y="304801"/>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FC3424-E028-42A5-92C1-CE983D52C96B}" type="datetimeFigureOut">
              <a:rPr lang="en-US" smtClean="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254166160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aemelia_icons.png"/>
          <p:cNvPicPr preferRelativeResize="0"/>
          <p:nvPr/>
        </p:nvPicPr>
        <p:blipFill rotWithShape="1">
          <a:blip r:embed="rId2">
            <a:alphaModFix amt="40000"/>
          </a:blip>
          <a:srcRect t="30860" b="30860"/>
          <a:stretch/>
        </p:blipFill>
        <p:spPr>
          <a:xfrm>
            <a:off x="0" y="-3"/>
            <a:ext cx="12192000" cy="2625165"/>
          </a:xfrm>
          <a:prstGeom prst="rect">
            <a:avLst/>
          </a:prstGeom>
          <a:noFill/>
          <a:ln>
            <a:noFill/>
          </a:ln>
        </p:spPr>
      </p:pic>
      <p:sp>
        <p:nvSpPr>
          <p:cNvPr id="11" name="Google Shape;11;p2"/>
          <p:cNvSpPr txBox="1">
            <a:spLocks noGrp="1"/>
          </p:cNvSpPr>
          <p:nvPr>
            <p:ph type="ctrTitle"/>
          </p:nvPr>
        </p:nvSpPr>
        <p:spPr>
          <a:xfrm>
            <a:off x="3715367" y="2625167"/>
            <a:ext cx="7812800" cy="36884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721425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
        <p:cNvGrpSpPr/>
        <p:nvPr/>
      </p:nvGrpSpPr>
      <p:grpSpPr>
        <a:xfrm>
          <a:off x="0" y="0"/>
          <a:ext cx="0" cy="0"/>
          <a:chOff x="0" y="0"/>
          <a:chExt cx="0" cy="0"/>
        </a:xfrm>
      </p:grpSpPr>
      <p:pic>
        <p:nvPicPr>
          <p:cNvPr id="18" name="Google Shape;18;p4" descr="aemelia_icons.png"/>
          <p:cNvPicPr preferRelativeResize="0"/>
          <p:nvPr/>
        </p:nvPicPr>
        <p:blipFill rotWithShape="1">
          <a:blip r:embed="rId2">
            <a:alphaModFix amt="20000"/>
          </a:blip>
          <a:srcRect/>
          <a:stretch/>
        </p:blipFill>
        <p:spPr>
          <a:xfrm>
            <a:off x="0" y="0"/>
            <a:ext cx="12192000" cy="6858000"/>
          </a:xfrm>
          <a:prstGeom prst="rect">
            <a:avLst/>
          </a:prstGeom>
          <a:noFill/>
          <a:ln>
            <a:noFill/>
          </a:ln>
        </p:spPr>
      </p:pic>
      <p:sp>
        <p:nvSpPr>
          <p:cNvPr id="19" name="Google Shape;19;p4"/>
          <p:cNvSpPr txBox="1">
            <a:spLocks noGrp="1"/>
          </p:cNvSpPr>
          <p:nvPr>
            <p:ph type="body" idx="1"/>
          </p:nvPr>
        </p:nvSpPr>
        <p:spPr>
          <a:xfrm>
            <a:off x="2379000" y="296100"/>
            <a:ext cx="8732400" cy="3476400"/>
          </a:xfrm>
          <a:prstGeom prst="rect">
            <a:avLst/>
          </a:prstGeom>
        </p:spPr>
        <p:txBody>
          <a:bodyPr spcFirstLastPara="1" wrap="square" lIns="91425" tIns="91425" rIns="91425" bIns="91425" anchor="t" anchorCtr="0">
            <a:noAutofit/>
          </a:bodyPr>
          <a:lstStyle>
            <a:lvl1pPr marL="609585" lvl="0" indent="-643451" rtl="0">
              <a:spcBef>
                <a:spcPts val="800"/>
              </a:spcBef>
              <a:spcAft>
                <a:spcPts val="0"/>
              </a:spcAft>
              <a:buSzPts val="4000"/>
              <a:buChar char="▸"/>
              <a:defRPr sz="5333" b="1" i="1"/>
            </a:lvl1pPr>
            <a:lvl2pPr marL="1219170" lvl="1" indent="-643451" rtl="0">
              <a:spcBef>
                <a:spcPts val="0"/>
              </a:spcBef>
              <a:spcAft>
                <a:spcPts val="0"/>
              </a:spcAft>
              <a:buSzPts val="4000"/>
              <a:buChar char="▹"/>
              <a:defRPr sz="5333" b="1" i="1"/>
            </a:lvl2pPr>
            <a:lvl3pPr marL="1828754" lvl="2" indent="-643451" rtl="0">
              <a:spcBef>
                <a:spcPts val="0"/>
              </a:spcBef>
              <a:spcAft>
                <a:spcPts val="0"/>
              </a:spcAft>
              <a:buSzPts val="4000"/>
              <a:buChar char="■"/>
              <a:defRPr sz="5333" b="1" i="1"/>
            </a:lvl3pPr>
            <a:lvl4pPr marL="2438339" lvl="3" indent="-643451" rtl="0">
              <a:spcBef>
                <a:spcPts val="0"/>
              </a:spcBef>
              <a:spcAft>
                <a:spcPts val="0"/>
              </a:spcAft>
              <a:buSzPts val="4000"/>
              <a:buChar char="●"/>
              <a:defRPr sz="5333" b="1" i="1"/>
            </a:lvl4pPr>
            <a:lvl5pPr marL="3047924" lvl="4" indent="-643451" rtl="0">
              <a:spcBef>
                <a:spcPts val="0"/>
              </a:spcBef>
              <a:spcAft>
                <a:spcPts val="0"/>
              </a:spcAft>
              <a:buSzPts val="4000"/>
              <a:buChar char="○"/>
              <a:defRPr sz="5333" b="1" i="1"/>
            </a:lvl5pPr>
            <a:lvl6pPr marL="3657509" lvl="5" indent="-643451" rtl="0">
              <a:spcBef>
                <a:spcPts val="0"/>
              </a:spcBef>
              <a:spcAft>
                <a:spcPts val="0"/>
              </a:spcAft>
              <a:buSzPts val="4000"/>
              <a:buChar char="■"/>
              <a:defRPr sz="5333" b="1" i="1"/>
            </a:lvl6pPr>
            <a:lvl7pPr marL="4267093" lvl="6" indent="-643451" rtl="0">
              <a:spcBef>
                <a:spcPts val="0"/>
              </a:spcBef>
              <a:spcAft>
                <a:spcPts val="0"/>
              </a:spcAft>
              <a:buSzPts val="4000"/>
              <a:buChar char="●"/>
              <a:defRPr sz="5333" b="1" i="1"/>
            </a:lvl7pPr>
            <a:lvl8pPr marL="4876678" lvl="7" indent="-643451" rtl="0">
              <a:spcBef>
                <a:spcPts val="0"/>
              </a:spcBef>
              <a:spcAft>
                <a:spcPts val="0"/>
              </a:spcAft>
              <a:buSzPts val="4000"/>
              <a:buChar char="○"/>
              <a:defRPr sz="5333" b="1" i="1"/>
            </a:lvl8pPr>
            <a:lvl9pPr marL="5486263" lvl="8" indent="-643451">
              <a:spcBef>
                <a:spcPts val="0"/>
              </a:spcBef>
              <a:spcAft>
                <a:spcPts val="0"/>
              </a:spcAft>
              <a:buSzPts val="4000"/>
              <a:buChar char="■"/>
              <a:defRPr sz="5333" b="1" i="1"/>
            </a:lvl9pPr>
          </a:lstStyle>
          <a:p>
            <a:endParaRPr/>
          </a:p>
        </p:txBody>
      </p:sp>
      <p:sp>
        <p:nvSpPr>
          <p:cNvPr id="20" name="Google Shape;20;p4"/>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412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42664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color">
  <p:cSld name="Blank color">
    <p:bg>
      <p:bgPr>
        <a:solidFill>
          <a:schemeClr val="accent1"/>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65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11/21/2019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40305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3C109-4165-4B3D-920C-7FD25BAF03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C9C827-70E2-4EB0-A7B0-824A93EBC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638A8-70E1-4F51-A4C4-305AB1F1BC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D02820-AE00-4817-9587-55E14A9E0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FE94CB-F08A-4D3A-ACF8-BB585A44C3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C3F046-6CDF-4E68-9231-CB97DFF3FB49}"/>
              </a:ext>
            </a:extLst>
          </p:cNvPr>
          <p:cNvSpPr>
            <a:spLocks noGrp="1"/>
          </p:cNvSpPr>
          <p:nvPr>
            <p:ph type="dt" sz="half" idx="10"/>
          </p:nvPr>
        </p:nvSpPr>
        <p:spPr/>
        <p:txBody>
          <a:bodyPr/>
          <a:lstStyle/>
          <a:p>
            <a:fld id="{CC7D4EF8-DDE3-4FE8-9385-A9E103861C62}" type="datetimeFigureOut">
              <a:rPr lang="en-US" smtClean="0"/>
              <a:t>11/21/2019</a:t>
            </a:fld>
            <a:endParaRPr lang="en-US"/>
          </a:p>
        </p:txBody>
      </p:sp>
      <p:sp>
        <p:nvSpPr>
          <p:cNvPr id="8" name="Footer Placeholder 7">
            <a:extLst>
              <a:ext uri="{FF2B5EF4-FFF2-40B4-BE49-F238E27FC236}">
                <a16:creationId xmlns:a16="http://schemas.microsoft.com/office/drawing/2014/main" id="{875B74E7-D232-4E14-84E7-9AFDA611AF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95B86F-C3B8-49AF-A1EE-A439B446909C}"/>
              </a:ext>
            </a:extLst>
          </p:cNvPr>
          <p:cNvSpPr>
            <a:spLocks noGrp="1"/>
          </p:cNvSpPr>
          <p:nvPr>
            <p:ph type="sldNum" sz="quarter" idx="12"/>
          </p:nvPr>
        </p:nvSpPr>
        <p:spPr/>
        <p:txBody>
          <a:bodyPr/>
          <a:lstStyle/>
          <a:p>
            <a:fld id="{DF45CA4D-8E95-4E0C-8012-8F6F44FED49D}" type="slidenum">
              <a:rPr lang="en-US" smtClean="0"/>
              <a:t>‹#›</a:t>
            </a:fld>
            <a:endParaRPr lang="en-US"/>
          </a:p>
        </p:txBody>
      </p:sp>
    </p:spTree>
    <p:extLst>
      <p:ext uri="{BB962C8B-B14F-4D97-AF65-F5344CB8AC3E}">
        <p14:creationId xmlns:p14="http://schemas.microsoft.com/office/powerpoint/2010/main" val="3284228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101473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11/21/2019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93653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72609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60195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06692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996528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18797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49737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46880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11/21/2019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27516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965E-E429-42A7-BDDF-03D379A67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ED9BA8-5BFF-42B5-B8C1-18FED56B1502}"/>
              </a:ext>
            </a:extLst>
          </p:cNvPr>
          <p:cNvSpPr>
            <a:spLocks noGrp="1"/>
          </p:cNvSpPr>
          <p:nvPr>
            <p:ph type="dt" sz="half" idx="10"/>
          </p:nvPr>
        </p:nvSpPr>
        <p:spPr/>
        <p:txBody>
          <a:bodyPr/>
          <a:lstStyle/>
          <a:p>
            <a:fld id="{CC7D4EF8-DDE3-4FE8-9385-A9E103861C62}" type="datetimeFigureOut">
              <a:rPr lang="en-US" smtClean="0"/>
              <a:t>11/21/2019</a:t>
            </a:fld>
            <a:endParaRPr lang="en-US"/>
          </a:p>
        </p:txBody>
      </p:sp>
      <p:sp>
        <p:nvSpPr>
          <p:cNvPr id="4" name="Footer Placeholder 3">
            <a:extLst>
              <a:ext uri="{FF2B5EF4-FFF2-40B4-BE49-F238E27FC236}">
                <a16:creationId xmlns:a16="http://schemas.microsoft.com/office/drawing/2014/main" id="{39FC493C-938D-49C8-B770-88087E0B4E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F84E59-F5F2-41E7-B223-6078C30226F6}"/>
              </a:ext>
            </a:extLst>
          </p:cNvPr>
          <p:cNvSpPr>
            <a:spLocks noGrp="1"/>
          </p:cNvSpPr>
          <p:nvPr>
            <p:ph type="sldNum" sz="quarter" idx="12"/>
          </p:nvPr>
        </p:nvSpPr>
        <p:spPr/>
        <p:txBody>
          <a:bodyPr/>
          <a:lstStyle/>
          <a:p>
            <a:fld id="{DF45CA4D-8E95-4E0C-8012-8F6F44FED49D}" type="slidenum">
              <a:rPr lang="en-US" smtClean="0"/>
              <a:t>‹#›</a:t>
            </a:fld>
            <a:endParaRPr lang="en-US"/>
          </a:p>
        </p:txBody>
      </p:sp>
    </p:spTree>
    <p:extLst>
      <p:ext uri="{BB962C8B-B14F-4D97-AF65-F5344CB8AC3E}">
        <p14:creationId xmlns:p14="http://schemas.microsoft.com/office/powerpoint/2010/main" val="33262426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11/21/2019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20604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11/21/2019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90477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818644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50776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9870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11/21/2019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93875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C0800-7148-4F62-8B0E-C7A0AA96296F}"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B780-3560-4EA1-B193-BF9C695113C1}" type="slidenum">
              <a:rPr lang="en-US" smtClean="0"/>
              <a:t>‹#›</a:t>
            </a:fld>
            <a:endParaRPr lang="en-US"/>
          </a:p>
        </p:txBody>
      </p:sp>
    </p:spTree>
    <p:extLst>
      <p:ext uri="{BB962C8B-B14F-4D97-AF65-F5344CB8AC3E}">
        <p14:creationId xmlns:p14="http://schemas.microsoft.com/office/powerpoint/2010/main" val="2810030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C0800-7148-4F62-8B0E-C7A0AA96296F}"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B780-3560-4EA1-B193-BF9C695113C1}" type="slidenum">
              <a:rPr lang="en-US" smtClean="0"/>
              <a:t>‹#›</a:t>
            </a:fld>
            <a:endParaRPr lang="en-US"/>
          </a:p>
        </p:txBody>
      </p:sp>
    </p:spTree>
    <p:extLst>
      <p:ext uri="{BB962C8B-B14F-4D97-AF65-F5344CB8AC3E}">
        <p14:creationId xmlns:p14="http://schemas.microsoft.com/office/powerpoint/2010/main" val="1335449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C0800-7148-4F62-8B0E-C7A0AA96296F}"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B780-3560-4EA1-B193-BF9C695113C1}" type="slidenum">
              <a:rPr lang="en-US" smtClean="0"/>
              <a:t>‹#›</a:t>
            </a:fld>
            <a:endParaRPr lang="en-US"/>
          </a:p>
        </p:txBody>
      </p:sp>
    </p:spTree>
    <p:extLst>
      <p:ext uri="{BB962C8B-B14F-4D97-AF65-F5344CB8AC3E}">
        <p14:creationId xmlns:p14="http://schemas.microsoft.com/office/powerpoint/2010/main" val="648917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C0800-7148-4F62-8B0E-C7A0AA96296F}" type="datetimeFigureOut">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D5B780-3560-4EA1-B193-BF9C695113C1}" type="slidenum">
              <a:rPr lang="en-US" smtClean="0"/>
              <a:t>‹#›</a:t>
            </a:fld>
            <a:endParaRPr lang="en-US"/>
          </a:p>
        </p:txBody>
      </p:sp>
    </p:spTree>
    <p:extLst>
      <p:ext uri="{BB962C8B-B14F-4D97-AF65-F5344CB8AC3E}">
        <p14:creationId xmlns:p14="http://schemas.microsoft.com/office/powerpoint/2010/main" val="1454492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03ED0B-D37E-490C-BB46-419EC23E0076}"/>
              </a:ext>
            </a:extLst>
          </p:cNvPr>
          <p:cNvSpPr>
            <a:spLocks noGrp="1"/>
          </p:cNvSpPr>
          <p:nvPr>
            <p:ph type="dt" sz="half" idx="10"/>
          </p:nvPr>
        </p:nvSpPr>
        <p:spPr/>
        <p:txBody>
          <a:bodyPr/>
          <a:lstStyle/>
          <a:p>
            <a:fld id="{CC7D4EF8-DDE3-4FE8-9385-A9E103861C62}" type="datetimeFigureOut">
              <a:rPr lang="en-US" smtClean="0"/>
              <a:t>11/21/2019</a:t>
            </a:fld>
            <a:endParaRPr lang="en-US"/>
          </a:p>
        </p:txBody>
      </p:sp>
      <p:sp>
        <p:nvSpPr>
          <p:cNvPr id="3" name="Footer Placeholder 2">
            <a:extLst>
              <a:ext uri="{FF2B5EF4-FFF2-40B4-BE49-F238E27FC236}">
                <a16:creationId xmlns:a16="http://schemas.microsoft.com/office/drawing/2014/main" id="{8990E518-6DC8-45E9-BC9B-2D0B403FF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8FA943-A200-481C-99BF-BBF110A5CC59}"/>
              </a:ext>
            </a:extLst>
          </p:cNvPr>
          <p:cNvSpPr>
            <a:spLocks noGrp="1"/>
          </p:cNvSpPr>
          <p:nvPr>
            <p:ph type="sldNum" sz="quarter" idx="12"/>
          </p:nvPr>
        </p:nvSpPr>
        <p:spPr/>
        <p:txBody>
          <a:bodyPr/>
          <a:lstStyle/>
          <a:p>
            <a:fld id="{DF45CA4D-8E95-4E0C-8012-8F6F44FED49D}" type="slidenum">
              <a:rPr lang="en-US" smtClean="0"/>
              <a:t>‹#›</a:t>
            </a:fld>
            <a:endParaRPr lang="en-US"/>
          </a:p>
        </p:txBody>
      </p:sp>
    </p:spTree>
    <p:extLst>
      <p:ext uri="{BB962C8B-B14F-4D97-AF65-F5344CB8AC3E}">
        <p14:creationId xmlns:p14="http://schemas.microsoft.com/office/powerpoint/2010/main" val="31530132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C0800-7148-4F62-8B0E-C7A0AA96296F}" type="datetimeFigureOut">
              <a:rPr lang="en-US" smtClean="0"/>
              <a:t>11/21/2019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D5B780-3560-4EA1-B193-BF9C695113C1}" type="slidenum">
              <a:rPr lang="en-US" smtClean="0"/>
              <a:t>‹#›</a:t>
            </a:fld>
            <a:endParaRPr lang="en-US"/>
          </a:p>
        </p:txBody>
      </p:sp>
    </p:spTree>
    <p:extLst>
      <p:ext uri="{BB962C8B-B14F-4D97-AF65-F5344CB8AC3E}">
        <p14:creationId xmlns:p14="http://schemas.microsoft.com/office/powerpoint/2010/main" val="20336632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C0800-7148-4F62-8B0E-C7A0AA96296F}" type="datetimeFigureOut">
              <a:rPr lang="en-US" smtClean="0"/>
              <a:t>11/21/2019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D5B780-3560-4EA1-B193-BF9C695113C1}" type="slidenum">
              <a:rPr lang="en-US" smtClean="0"/>
              <a:t>‹#›</a:t>
            </a:fld>
            <a:endParaRPr lang="en-US"/>
          </a:p>
        </p:txBody>
      </p:sp>
    </p:spTree>
    <p:extLst>
      <p:ext uri="{BB962C8B-B14F-4D97-AF65-F5344CB8AC3E}">
        <p14:creationId xmlns:p14="http://schemas.microsoft.com/office/powerpoint/2010/main" val="17744731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C0800-7148-4F62-8B0E-C7A0AA96296F}" type="datetimeFigureOut">
              <a:rPr lang="en-US" smtClean="0"/>
              <a:t>11/21/2019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D5B780-3560-4EA1-B193-BF9C695113C1}" type="slidenum">
              <a:rPr lang="en-US" smtClean="0"/>
              <a:t>‹#›</a:t>
            </a:fld>
            <a:endParaRPr lang="en-US"/>
          </a:p>
        </p:txBody>
      </p:sp>
    </p:spTree>
    <p:extLst>
      <p:ext uri="{BB962C8B-B14F-4D97-AF65-F5344CB8AC3E}">
        <p14:creationId xmlns:p14="http://schemas.microsoft.com/office/powerpoint/2010/main" val="24374971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C0800-7148-4F62-8B0E-C7A0AA96296F}" type="datetimeFigureOut">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D5B780-3560-4EA1-B193-BF9C695113C1}" type="slidenum">
              <a:rPr lang="en-US" smtClean="0"/>
              <a:t>‹#›</a:t>
            </a:fld>
            <a:endParaRPr lang="en-US"/>
          </a:p>
        </p:txBody>
      </p:sp>
    </p:spTree>
    <p:extLst>
      <p:ext uri="{BB962C8B-B14F-4D97-AF65-F5344CB8AC3E}">
        <p14:creationId xmlns:p14="http://schemas.microsoft.com/office/powerpoint/2010/main" val="18494719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C0800-7148-4F62-8B0E-C7A0AA96296F}" type="datetimeFigureOut">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D5B780-3560-4EA1-B193-BF9C695113C1}" type="slidenum">
              <a:rPr lang="en-US" smtClean="0"/>
              <a:t>‹#›</a:t>
            </a:fld>
            <a:endParaRPr lang="en-US"/>
          </a:p>
        </p:txBody>
      </p:sp>
    </p:spTree>
    <p:extLst>
      <p:ext uri="{BB962C8B-B14F-4D97-AF65-F5344CB8AC3E}">
        <p14:creationId xmlns:p14="http://schemas.microsoft.com/office/powerpoint/2010/main" val="26726980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C0800-7148-4F62-8B0E-C7A0AA96296F}"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B780-3560-4EA1-B193-BF9C695113C1}" type="slidenum">
              <a:rPr lang="en-US" smtClean="0"/>
              <a:t>‹#›</a:t>
            </a:fld>
            <a:endParaRPr lang="en-US"/>
          </a:p>
        </p:txBody>
      </p:sp>
    </p:spTree>
    <p:extLst>
      <p:ext uri="{BB962C8B-B14F-4D97-AF65-F5344CB8AC3E}">
        <p14:creationId xmlns:p14="http://schemas.microsoft.com/office/powerpoint/2010/main" val="32985417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C0800-7148-4F62-8B0E-C7A0AA96296F}"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B780-3560-4EA1-B193-BF9C695113C1}" type="slidenum">
              <a:rPr lang="en-US" smtClean="0"/>
              <a:t>‹#›</a:t>
            </a:fld>
            <a:endParaRPr lang="en-US"/>
          </a:p>
        </p:txBody>
      </p:sp>
    </p:spTree>
    <p:extLst>
      <p:ext uri="{BB962C8B-B14F-4D97-AF65-F5344CB8AC3E}">
        <p14:creationId xmlns:p14="http://schemas.microsoft.com/office/powerpoint/2010/main" val="1813215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4EA7-F147-4CB9-A2D1-C529A40D0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6BDA91-20D8-45D6-A571-D10C539C51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5033B9-03C3-4DC3-87A3-24A364775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27D1F7-AFEC-4166-8714-70851B9025FA}"/>
              </a:ext>
            </a:extLst>
          </p:cNvPr>
          <p:cNvSpPr>
            <a:spLocks noGrp="1"/>
          </p:cNvSpPr>
          <p:nvPr>
            <p:ph type="dt" sz="half" idx="10"/>
          </p:nvPr>
        </p:nvSpPr>
        <p:spPr/>
        <p:txBody>
          <a:bodyPr/>
          <a:lstStyle/>
          <a:p>
            <a:fld id="{CC7D4EF8-DDE3-4FE8-9385-A9E103861C62}" type="datetimeFigureOut">
              <a:rPr lang="en-US" smtClean="0"/>
              <a:t>11/21/2019</a:t>
            </a:fld>
            <a:endParaRPr lang="en-US"/>
          </a:p>
        </p:txBody>
      </p:sp>
      <p:sp>
        <p:nvSpPr>
          <p:cNvPr id="6" name="Footer Placeholder 5">
            <a:extLst>
              <a:ext uri="{FF2B5EF4-FFF2-40B4-BE49-F238E27FC236}">
                <a16:creationId xmlns:a16="http://schemas.microsoft.com/office/drawing/2014/main" id="{C94572C8-FA5F-46BA-AD89-AAB9CCD6E3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1938E-9CE1-46B8-A6D6-4DA258A0BAEF}"/>
              </a:ext>
            </a:extLst>
          </p:cNvPr>
          <p:cNvSpPr>
            <a:spLocks noGrp="1"/>
          </p:cNvSpPr>
          <p:nvPr>
            <p:ph type="sldNum" sz="quarter" idx="12"/>
          </p:nvPr>
        </p:nvSpPr>
        <p:spPr/>
        <p:txBody>
          <a:bodyPr/>
          <a:lstStyle/>
          <a:p>
            <a:fld id="{DF45CA4D-8E95-4E0C-8012-8F6F44FED49D}" type="slidenum">
              <a:rPr lang="en-US" smtClean="0"/>
              <a:t>‹#›</a:t>
            </a:fld>
            <a:endParaRPr lang="en-US"/>
          </a:p>
        </p:txBody>
      </p:sp>
    </p:spTree>
    <p:extLst>
      <p:ext uri="{BB962C8B-B14F-4D97-AF65-F5344CB8AC3E}">
        <p14:creationId xmlns:p14="http://schemas.microsoft.com/office/powerpoint/2010/main" val="941938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C71C-22D4-490C-8537-A55B7DDA02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DD9F5F-9F7D-4454-AFB6-88FEB68F87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F2FF0B-D1DB-41FE-A090-EDAC63619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FC6B8C-A4C1-4E92-ACE2-8ACF0635D4EB}"/>
              </a:ext>
            </a:extLst>
          </p:cNvPr>
          <p:cNvSpPr>
            <a:spLocks noGrp="1"/>
          </p:cNvSpPr>
          <p:nvPr>
            <p:ph type="dt" sz="half" idx="10"/>
          </p:nvPr>
        </p:nvSpPr>
        <p:spPr/>
        <p:txBody>
          <a:bodyPr/>
          <a:lstStyle/>
          <a:p>
            <a:fld id="{CC7D4EF8-DDE3-4FE8-9385-A9E103861C62}" type="datetimeFigureOut">
              <a:rPr lang="en-US" smtClean="0"/>
              <a:t>11/21/2019</a:t>
            </a:fld>
            <a:endParaRPr lang="en-US"/>
          </a:p>
        </p:txBody>
      </p:sp>
      <p:sp>
        <p:nvSpPr>
          <p:cNvPr id="6" name="Footer Placeholder 5">
            <a:extLst>
              <a:ext uri="{FF2B5EF4-FFF2-40B4-BE49-F238E27FC236}">
                <a16:creationId xmlns:a16="http://schemas.microsoft.com/office/drawing/2014/main" id="{58637A5D-03CE-49CC-AE35-4161EBE4F3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26C68C-E515-440B-BD37-1FB8128896D1}"/>
              </a:ext>
            </a:extLst>
          </p:cNvPr>
          <p:cNvSpPr>
            <a:spLocks noGrp="1"/>
          </p:cNvSpPr>
          <p:nvPr>
            <p:ph type="sldNum" sz="quarter" idx="12"/>
          </p:nvPr>
        </p:nvSpPr>
        <p:spPr/>
        <p:txBody>
          <a:bodyPr/>
          <a:lstStyle/>
          <a:p>
            <a:fld id="{DF45CA4D-8E95-4E0C-8012-8F6F44FED49D}" type="slidenum">
              <a:rPr lang="en-US" smtClean="0"/>
              <a:t>‹#›</a:t>
            </a:fld>
            <a:endParaRPr lang="en-US"/>
          </a:p>
        </p:txBody>
      </p:sp>
    </p:spTree>
    <p:extLst>
      <p:ext uri="{BB962C8B-B14F-4D97-AF65-F5344CB8AC3E}">
        <p14:creationId xmlns:p14="http://schemas.microsoft.com/office/powerpoint/2010/main" val="3860151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5.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5.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5631EC-AA2E-4E8A-9C94-DF9693BB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923B77-BEC1-4928-93D5-20EE8ECE0C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F6E2D-AD73-4D9F-9149-86C9E2154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7D4EF8-DDE3-4FE8-9385-A9E103861C62}" type="datetimeFigureOut">
              <a:rPr lang="en-US" smtClean="0"/>
              <a:t>11/21/2019</a:t>
            </a:fld>
            <a:endParaRPr lang="en-US"/>
          </a:p>
        </p:txBody>
      </p:sp>
      <p:sp>
        <p:nvSpPr>
          <p:cNvPr id="5" name="Footer Placeholder 4">
            <a:extLst>
              <a:ext uri="{FF2B5EF4-FFF2-40B4-BE49-F238E27FC236}">
                <a16:creationId xmlns:a16="http://schemas.microsoft.com/office/drawing/2014/main" id="{AE9A9445-C647-4BC0-84FD-E52B80525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FBBF7E-3DE1-4E80-B5EB-0E9F7946F0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5CA4D-8E95-4E0C-8012-8F6F44FED49D}" type="slidenum">
              <a:rPr lang="en-US" smtClean="0"/>
              <a:t>‹#›</a:t>
            </a:fld>
            <a:endParaRPr lang="en-US"/>
          </a:p>
        </p:txBody>
      </p:sp>
    </p:spTree>
    <p:extLst>
      <p:ext uri="{BB962C8B-B14F-4D97-AF65-F5344CB8AC3E}">
        <p14:creationId xmlns:p14="http://schemas.microsoft.com/office/powerpoint/2010/main" val="576626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034791-BDBD-4583-8B80-07C8D2FD9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549113-38C1-4164-B146-8D175B4CC8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80E8C-3FC8-42C0-9C63-7C108ADCD8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C9228D-5253-45E7-BC5E-37210434E024}" type="datetimeFigureOut">
              <a:rPr lang="en-US" smtClean="0"/>
              <a:t>11/21/2019</a:t>
            </a:fld>
            <a:endParaRPr lang="en-US"/>
          </a:p>
        </p:txBody>
      </p:sp>
      <p:sp>
        <p:nvSpPr>
          <p:cNvPr id="5" name="Footer Placeholder 4">
            <a:extLst>
              <a:ext uri="{FF2B5EF4-FFF2-40B4-BE49-F238E27FC236}">
                <a16:creationId xmlns:a16="http://schemas.microsoft.com/office/drawing/2014/main" id="{77AB6590-EE82-49A0-810E-25DF7A7F3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F570B0-F3C5-4D58-A3B0-034A9BB29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5F090-EBC0-4AF5-9222-A988068C150F}" type="slidenum">
              <a:rPr lang="en-US" smtClean="0"/>
              <a:t>‹#›</a:t>
            </a:fld>
            <a:endParaRPr lang="en-US"/>
          </a:p>
        </p:txBody>
      </p:sp>
    </p:spTree>
    <p:extLst>
      <p:ext uri="{BB962C8B-B14F-4D97-AF65-F5344CB8AC3E}">
        <p14:creationId xmlns:p14="http://schemas.microsoft.com/office/powerpoint/2010/main" val="2720953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A37086-B397-466B-860A-9E9141D36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A60350-3506-4BA5-8894-871AEDE7C4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8071F-AE54-4418-91CD-61C8CC366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DE1D9-D7D7-4229-8774-4C01A7B8189F}" type="datetimeFigureOut">
              <a:rPr lang="en-US" smtClean="0"/>
              <a:t>11/21/2019</a:t>
            </a:fld>
            <a:endParaRPr lang="en-US"/>
          </a:p>
        </p:txBody>
      </p:sp>
      <p:sp>
        <p:nvSpPr>
          <p:cNvPr id="5" name="Footer Placeholder 4">
            <a:extLst>
              <a:ext uri="{FF2B5EF4-FFF2-40B4-BE49-F238E27FC236}">
                <a16:creationId xmlns:a16="http://schemas.microsoft.com/office/drawing/2014/main" id="{828C0555-148A-4641-94B9-EB604F79DC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970CD9-4152-4130-8ACB-D08E98996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CC8C0-2C6E-45DA-AC27-72F4083A9A07}" type="slidenum">
              <a:rPr lang="en-US" smtClean="0"/>
              <a:t>‹#›</a:t>
            </a:fld>
            <a:endParaRPr lang="en-US"/>
          </a:p>
        </p:txBody>
      </p:sp>
    </p:spTree>
    <p:extLst>
      <p:ext uri="{BB962C8B-B14F-4D97-AF65-F5344CB8AC3E}">
        <p14:creationId xmlns:p14="http://schemas.microsoft.com/office/powerpoint/2010/main" val="9691908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9" name="Rectangle 8"/>
          <p:cNvSpPr>
            <a:spLocks noChangeArrowheads="1"/>
          </p:cNvSpPr>
          <p:nvPr/>
        </p:nvSpPr>
        <p:spPr bwMode="auto">
          <a:xfrm>
            <a:off x="199136" y="6388385"/>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81FC3424-E028-42A5-92C1-CE983D52C96B}" type="datetimeFigureOut">
              <a:rPr lang="en-US" smtClean="0"/>
              <a:t>11/21/2019</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dirty="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94CAB8B-6EDF-40B5-A196-810F248E563E}" type="slidenum">
              <a:rPr lang="en-US" smtClean="0"/>
              <a:t>‹#›</a:t>
            </a:fld>
            <a:endParaRPr lang="en-US"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33355441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13" indent="-274313"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26" indent="-274313"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39" indent="-228594"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53" indent="-228594"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566" indent="-228594"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879" indent="-182875"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192" indent="-182875"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067" indent="-182875"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381" indent="-182875"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832833" y="646133"/>
            <a:ext cx="7416000" cy="5610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3"/>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7" name="Google Shape;7;p1"/>
          <p:cNvSpPr txBox="1">
            <a:spLocks noGrp="1"/>
          </p:cNvSpPr>
          <p:nvPr>
            <p:ph type="sldNum" idx="12"/>
          </p:nvPr>
        </p:nvSpPr>
        <p:spPr>
          <a:xfrm>
            <a:off x="145433" y="194699"/>
            <a:ext cx="2409600" cy="1670400"/>
          </a:xfrm>
          <a:prstGeom prst="rect">
            <a:avLst/>
          </a:prstGeom>
          <a:noFill/>
          <a:ln>
            <a:noFill/>
          </a:ln>
        </p:spPr>
        <p:txBody>
          <a:bodyPr spcFirstLastPara="1" wrap="square" lIns="91425" tIns="91425" rIns="91425" bIns="91425" anchor="t" anchorCtr="0">
            <a:noAutofit/>
          </a:bodyPr>
          <a:lstStyle>
            <a:lvl1pPr lvl="0">
              <a:buNone/>
              <a:defRPr sz="12800" b="1">
                <a:solidFill>
                  <a:schemeClr val="accent2"/>
                </a:solidFill>
                <a:latin typeface="Montserrat"/>
                <a:ea typeface="Montserrat"/>
                <a:cs typeface="Montserrat"/>
                <a:sym typeface="Montserrat"/>
              </a:defRPr>
            </a:lvl1pPr>
            <a:lvl2pPr lvl="1">
              <a:buNone/>
              <a:defRPr sz="12800" b="1">
                <a:solidFill>
                  <a:schemeClr val="accent2"/>
                </a:solidFill>
                <a:latin typeface="Montserrat"/>
                <a:ea typeface="Montserrat"/>
                <a:cs typeface="Montserrat"/>
                <a:sym typeface="Montserrat"/>
              </a:defRPr>
            </a:lvl2pPr>
            <a:lvl3pPr lvl="2">
              <a:buNone/>
              <a:defRPr sz="12800" b="1">
                <a:solidFill>
                  <a:schemeClr val="accent2"/>
                </a:solidFill>
                <a:latin typeface="Montserrat"/>
                <a:ea typeface="Montserrat"/>
                <a:cs typeface="Montserrat"/>
                <a:sym typeface="Montserrat"/>
              </a:defRPr>
            </a:lvl3pPr>
            <a:lvl4pPr lvl="3">
              <a:buNone/>
              <a:defRPr sz="12800" b="1">
                <a:solidFill>
                  <a:schemeClr val="accent2"/>
                </a:solidFill>
                <a:latin typeface="Montserrat"/>
                <a:ea typeface="Montserrat"/>
                <a:cs typeface="Montserrat"/>
                <a:sym typeface="Montserrat"/>
              </a:defRPr>
            </a:lvl4pPr>
            <a:lvl5pPr lvl="4">
              <a:buNone/>
              <a:defRPr sz="12800" b="1">
                <a:solidFill>
                  <a:schemeClr val="accent2"/>
                </a:solidFill>
                <a:latin typeface="Montserrat"/>
                <a:ea typeface="Montserrat"/>
                <a:cs typeface="Montserrat"/>
                <a:sym typeface="Montserrat"/>
              </a:defRPr>
            </a:lvl5pPr>
            <a:lvl6pPr lvl="5">
              <a:buNone/>
              <a:defRPr sz="12800" b="1">
                <a:solidFill>
                  <a:schemeClr val="accent2"/>
                </a:solidFill>
                <a:latin typeface="Montserrat"/>
                <a:ea typeface="Montserrat"/>
                <a:cs typeface="Montserrat"/>
                <a:sym typeface="Montserrat"/>
              </a:defRPr>
            </a:lvl6pPr>
            <a:lvl7pPr lvl="6">
              <a:buNone/>
              <a:defRPr sz="12800" b="1">
                <a:solidFill>
                  <a:schemeClr val="accent2"/>
                </a:solidFill>
                <a:latin typeface="Montserrat"/>
                <a:ea typeface="Montserrat"/>
                <a:cs typeface="Montserrat"/>
                <a:sym typeface="Montserrat"/>
              </a:defRPr>
            </a:lvl7pPr>
            <a:lvl8pPr lvl="7">
              <a:buNone/>
              <a:defRPr sz="12800" b="1">
                <a:solidFill>
                  <a:schemeClr val="accent2"/>
                </a:solidFill>
                <a:latin typeface="Montserrat"/>
                <a:ea typeface="Montserrat"/>
                <a:cs typeface="Montserrat"/>
                <a:sym typeface="Montserrat"/>
              </a:defRPr>
            </a:lvl8pPr>
            <a:lvl9pPr lvl="8">
              <a:buNone/>
              <a:defRPr sz="12800" b="1">
                <a:solidFill>
                  <a:schemeClr val="accent2"/>
                </a:solidFill>
                <a:latin typeface="Montserrat"/>
                <a:ea typeface="Montserrat"/>
                <a:cs typeface="Montserrat"/>
                <a:sym typeface="Montserrat"/>
              </a:defRPr>
            </a:lvl9pPr>
          </a:lstStyle>
          <a:p>
            <a:fld id="{00000000-1234-1234-1234-123412341234}" type="slidenum">
              <a:rPr lang="en" smtClean="0"/>
              <a:pPr/>
              <a:t>‹#›</a:t>
            </a:fld>
            <a:endParaRPr lang="en"/>
          </a:p>
        </p:txBody>
      </p:sp>
      <p:sp>
        <p:nvSpPr>
          <p:cNvPr id="8" name="Google Shape;8;p1"/>
          <p:cNvSpPr txBox="1">
            <a:spLocks noGrp="1"/>
          </p:cNvSpPr>
          <p:nvPr>
            <p:ph type="title"/>
          </p:nvPr>
        </p:nvSpPr>
        <p:spPr>
          <a:xfrm>
            <a:off x="271833" y="2169000"/>
            <a:ext cx="2283200" cy="114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2pPr>
            <a:lvl3pPr lvl="2">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3pPr>
            <a:lvl4pPr lvl="3">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4pPr>
            <a:lvl5pPr lvl="4">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5pPr>
            <a:lvl6pPr lvl="5">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6pPr>
            <a:lvl7pPr lvl="6">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7pPr>
            <a:lvl8pPr lvl="7">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8pPr>
            <a:lvl9pPr lvl="8">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008807666"/>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11/21/2019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54214864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C0800-7148-4F62-8B0E-C7A0AA96296F}" type="datetimeFigureOut">
              <a:rPr lang="en-US" smtClean="0"/>
              <a:t>11/21/2019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D5B780-3560-4EA1-B193-BF9C695113C1}" type="slidenum">
              <a:rPr lang="en-US" smtClean="0"/>
              <a:t>‹#›</a:t>
            </a:fld>
            <a:endParaRPr lang="en-US"/>
          </a:p>
        </p:txBody>
      </p:sp>
    </p:spTree>
    <p:extLst>
      <p:ext uri="{BB962C8B-B14F-4D97-AF65-F5344CB8AC3E}">
        <p14:creationId xmlns:p14="http://schemas.microsoft.com/office/powerpoint/2010/main" val="395465584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url?sa=i&amp;rct=j&amp;q=toys%20for%20tots&amp;source=images&amp;cd=&amp;cad=rja&amp;docid=iOeRLuZgmqZkDM&amp;tbnid=OGvByvbZQ11NJM:&amp;ved=0CAUQjRw&amp;url=http://www.hudsonhouston.com/tag/toys-for-tots/&amp;ei=DpKPUuLxBI7ykQfwu4CACQ&amp;psig=AFQjCNGwPTiBT9XbrRk3-m-uSvoC-wQXbw&amp;ust=1385227142950383" TargetMode="External"/><Relationship Id="rId7" Type="http://schemas.openxmlformats.org/officeDocument/2006/relationships/image" Target="../media/image23.gif"/><Relationship Id="rId2" Type="http://schemas.openxmlformats.org/officeDocument/2006/relationships/image" Target="../media/image21.png"/><Relationship Id="rId1" Type="http://schemas.openxmlformats.org/officeDocument/2006/relationships/slideLayout" Target="../slideLayouts/slideLayout66.xml"/><Relationship Id="rId6" Type="http://schemas.openxmlformats.org/officeDocument/2006/relationships/hyperlink" Target="http://www.google.com/url?sa=i&amp;rct=j&amp;q=animated%20bell%20gif&amp;source=images&amp;cd=&amp;cad=rja&amp;docid=0noNOtC6EKoeUM&amp;tbnid=9XDIpNquicFvuM:&amp;ved=0CAUQjRw&amp;url=http://www.prettycraftygalleries.com/merry_christmas_gallery/christmas_song_pages/carol_of_bells.html&amp;ei=7JWPUtvIMobQkQfF34CQCg&amp;psig=AFQjCNHnz2W0GpRovP-euwwm4VWNhvxtqw&amp;ust=1385228122724251" TargetMode="External"/><Relationship Id="rId5" Type="http://schemas.microsoft.com/office/2007/relationships/hdphoto" Target="../media/hdphoto1.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hyperlink" Target="http://www.misskatecuttables.com/products/winter/freebie-of-the-day-mittens.php" TargetMode="External"/><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hyperlink" Target="http://quia.com/jg/1718751list.html" TargetMode="External"/><Relationship Id="rId5" Type="http://schemas.microsoft.com/office/2007/relationships/hdphoto" Target="../media/hdphoto2.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en/hands-raised-raised-hands-arms-up-1768845/" TargetMode="External"/><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en/hands-raised-raised-hands-arms-up-1768845/" TargetMode="External"/><Relationship Id="rId2" Type="http://schemas.openxmlformats.org/officeDocument/2006/relationships/image" Target="../media/image28.jp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en/hands-raised-raised-hands-arms-up-1768845/" TargetMode="External"/><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en/hands-raised-raised-hands-arms-up-1768845/" TargetMode="External"/><Relationship Id="rId2" Type="http://schemas.openxmlformats.org/officeDocument/2006/relationships/image" Target="../media/image28.jpg"/><Relationship Id="rId1" Type="http://schemas.openxmlformats.org/officeDocument/2006/relationships/slideLayout" Target="../slideLayouts/slideLayout13.xml"/><Relationship Id="rId4" Type="http://schemas.openxmlformats.org/officeDocument/2006/relationships/hyperlink" Target="https://cbsd.sharepoint.com/:w:/s/HolicongMiddleSchool/EdMAmzi1ZcpOjd4sRlriBR4BV8I8ztZw_kzog0gLIo5pSg?e=u9VfH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hyperlink" Target="https://www.ixl.com/" TargetMode="Externa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cbsd.org/Page/44232" TargetMode="Externa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5550-A1A1-487F-88AE-4464D2712A73}"/>
              </a:ext>
            </a:extLst>
          </p:cNvPr>
          <p:cNvSpPr>
            <a:spLocks noGrp="1"/>
          </p:cNvSpPr>
          <p:nvPr>
            <p:ph type="title"/>
          </p:nvPr>
        </p:nvSpPr>
        <p:spPr>
          <a:xfrm>
            <a:off x="1136428" y="627564"/>
            <a:ext cx="7474172" cy="1325563"/>
          </a:xfrm>
        </p:spPr>
        <p:txBody>
          <a:bodyPr vert="horz" lIns="91440" tIns="45720" rIns="91440" bIns="45720" rtlCol="0">
            <a:normAutofit/>
          </a:bodyPr>
          <a:lstStyle/>
          <a:p>
            <a:r>
              <a:rPr lang="en-US" b="1" kern="1200" dirty="0">
                <a:latin typeface="+mj-lt"/>
                <a:ea typeface="+mj-ea"/>
                <a:cs typeface="+mj-cs"/>
              </a:rPr>
              <a:t>Welcome to Parent Council</a:t>
            </a:r>
          </a:p>
        </p:txBody>
      </p:sp>
      <p:sp>
        <p:nvSpPr>
          <p:cNvPr id="3" name="Content Placeholder 2">
            <a:extLst>
              <a:ext uri="{FF2B5EF4-FFF2-40B4-BE49-F238E27FC236}">
                <a16:creationId xmlns:a16="http://schemas.microsoft.com/office/drawing/2014/main" id="{F8E6F941-6CE4-4B47-B0B3-86BD5A6B1A6A}"/>
              </a:ext>
            </a:extLst>
          </p:cNvPr>
          <p:cNvSpPr>
            <a:spLocks noGrp="1"/>
          </p:cNvSpPr>
          <p:nvPr>
            <p:ph idx="1"/>
          </p:nvPr>
        </p:nvSpPr>
        <p:spPr>
          <a:xfrm>
            <a:off x="852755" y="2278173"/>
            <a:ext cx="8062645" cy="3450613"/>
          </a:xfrm>
        </p:spPr>
        <p:txBody>
          <a:bodyPr anchor="ctr">
            <a:noAutofit/>
          </a:bodyPr>
          <a:lstStyle/>
          <a:p>
            <a:pPr marL="0" indent="0" algn="ctr">
              <a:buNone/>
            </a:pPr>
            <a:r>
              <a:rPr lang="en-US" sz="3600" dirty="0"/>
              <a:t>In the spirit of Thanksgiving…please find a seat and take a moment to write a “Thank you” to someone at Holicong, CB…or anywhere…and we will make sure he or she receives it!</a:t>
            </a:r>
          </a:p>
        </p:txBody>
      </p:sp>
      <p:sp>
        <p:nvSpPr>
          <p:cNvPr id="14"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1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9F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lipart&#10;&#10;Description generated with very high confidence">
            <a:extLst>
              <a:ext uri="{FF2B5EF4-FFF2-40B4-BE49-F238E27FC236}">
                <a16:creationId xmlns:a16="http://schemas.microsoft.com/office/drawing/2014/main" id="{D6E6F2B9-1855-4660-86C2-B4F87BCED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3078099"/>
            <a:ext cx="1462088" cy="701802"/>
          </a:xfrm>
          <a:prstGeom prst="rect">
            <a:avLst/>
          </a:prstGeom>
        </p:spPr>
      </p:pic>
      <p:sp>
        <p:nvSpPr>
          <p:cNvPr id="8" name="TextBox 7">
            <a:extLst>
              <a:ext uri="{FF2B5EF4-FFF2-40B4-BE49-F238E27FC236}">
                <a16:creationId xmlns:a16="http://schemas.microsoft.com/office/drawing/2014/main" id="{B8AC3664-222F-40F0-A2DE-3C7FBA199C94}"/>
              </a:ext>
            </a:extLst>
          </p:cNvPr>
          <p:cNvSpPr txBox="1"/>
          <p:nvPr/>
        </p:nvSpPr>
        <p:spPr>
          <a:xfrm>
            <a:off x="1066800" y="2105527"/>
            <a:ext cx="8143875" cy="478530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457200" lvl="0" indent="-457200">
              <a:lnSpc>
                <a:spcPct val="90000"/>
              </a:lnSpc>
              <a:spcBef>
                <a:spcPts val="1000"/>
              </a:spcBef>
              <a:buFont typeface="Wingdings" panose="05000000000000000000" pitchFamily="2" charset="2"/>
              <a:buChar char="ü"/>
            </a:pPr>
            <a:endParaRPr lang="en-US" sz="2800" dirty="0"/>
          </a:p>
        </p:txBody>
      </p:sp>
    </p:spTree>
    <p:extLst>
      <p:ext uri="{BB962C8B-B14F-4D97-AF65-F5344CB8AC3E}">
        <p14:creationId xmlns:p14="http://schemas.microsoft.com/office/powerpoint/2010/main" val="159740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5550-A1A1-487F-88AE-4464D2712A73}"/>
              </a:ext>
            </a:extLst>
          </p:cNvPr>
          <p:cNvSpPr>
            <a:spLocks noGrp="1"/>
          </p:cNvSpPr>
          <p:nvPr>
            <p:ph type="title"/>
          </p:nvPr>
        </p:nvSpPr>
        <p:spPr>
          <a:xfrm>
            <a:off x="1136428" y="627564"/>
            <a:ext cx="7474172" cy="1325563"/>
          </a:xfrm>
        </p:spPr>
        <p:txBody>
          <a:bodyPr vert="horz" lIns="91440" tIns="45720" rIns="91440" bIns="45720" rtlCol="0">
            <a:normAutofit/>
          </a:bodyPr>
          <a:lstStyle/>
          <a:p>
            <a:pPr algn="ctr"/>
            <a:r>
              <a:rPr lang="en-US" b="1" kern="1200" dirty="0">
                <a:latin typeface="+mj-lt"/>
                <a:ea typeface="+mj-ea"/>
                <a:cs typeface="+mj-cs"/>
              </a:rPr>
              <a:t>TOYS for TOTS</a:t>
            </a:r>
          </a:p>
        </p:txBody>
      </p:sp>
      <p:sp>
        <p:nvSpPr>
          <p:cNvPr id="6" name="Content Placeholder 5">
            <a:extLst>
              <a:ext uri="{FF2B5EF4-FFF2-40B4-BE49-F238E27FC236}">
                <a16:creationId xmlns:a16="http://schemas.microsoft.com/office/drawing/2014/main" id="{CC0D7C61-02CA-4988-A00B-DBE41A2B758D}"/>
              </a:ext>
            </a:extLst>
          </p:cNvPr>
          <p:cNvSpPr>
            <a:spLocks noGrp="1"/>
          </p:cNvSpPr>
          <p:nvPr>
            <p:ph idx="1"/>
          </p:nvPr>
        </p:nvSpPr>
        <p:spPr>
          <a:xfrm>
            <a:off x="1136429" y="2278173"/>
            <a:ext cx="6467867" cy="3450613"/>
          </a:xfrm>
        </p:spPr>
        <p:txBody>
          <a:bodyPr anchor="ctr">
            <a:normAutofit/>
          </a:bodyPr>
          <a:lstStyle/>
          <a:p>
            <a:pPr marL="0" indent="0" algn="ctr">
              <a:buNone/>
            </a:pPr>
            <a:r>
              <a:rPr lang="en-US" sz="2400" b="1" i="1" dirty="0"/>
              <a:t>Please welcome…</a:t>
            </a:r>
          </a:p>
          <a:p>
            <a:pPr marL="0" indent="0" algn="ctr">
              <a:buNone/>
            </a:pPr>
            <a:endParaRPr lang="en-US" sz="4400" b="1" i="1" dirty="0"/>
          </a:p>
          <a:p>
            <a:pPr marL="0" indent="0" algn="ctr">
              <a:buNone/>
            </a:pPr>
            <a:r>
              <a:rPr lang="en-US" sz="4400" dirty="0"/>
              <a:t>Dhruv Mukund </a:t>
            </a:r>
          </a:p>
          <a:p>
            <a:pPr marL="0" indent="0" algn="ctr">
              <a:buNone/>
            </a:pPr>
            <a:r>
              <a:rPr lang="en-US" sz="4400" dirty="0"/>
              <a:t>&amp; </a:t>
            </a:r>
          </a:p>
          <a:p>
            <a:pPr marL="0" indent="0" algn="ctr">
              <a:buNone/>
            </a:pPr>
            <a:r>
              <a:rPr lang="en-US" sz="4400" dirty="0"/>
              <a:t>Sienna </a:t>
            </a:r>
            <a:r>
              <a:rPr lang="en-US" sz="4400" dirty="0" err="1"/>
              <a:t>Valeni</a:t>
            </a:r>
            <a:endParaRPr lang="en-US" sz="4400" dirty="0"/>
          </a:p>
        </p:txBody>
      </p:sp>
      <p:sp>
        <p:nvSpPr>
          <p:cNvPr id="11"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1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9F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clipart&#10;&#10;Description generated with very high confidence">
            <a:extLst>
              <a:ext uri="{FF2B5EF4-FFF2-40B4-BE49-F238E27FC236}">
                <a16:creationId xmlns:a16="http://schemas.microsoft.com/office/drawing/2014/main" id="{D6E6F2B9-1855-4660-86C2-B4F87BCED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3078099"/>
            <a:ext cx="1462088" cy="701802"/>
          </a:xfrm>
          <a:prstGeom prst="rect">
            <a:avLst/>
          </a:prstGeom>
        </p:spPr>
      </p:pic>
      <p:sp>
        <p:nvSpPr>
          <p:cNvPr id="3" name="TextBox 2">
            <a:extLst>
              <a:ext uri="{FF2B5EF4-FFF2-40B4-BE49-F238E27FC236}">
                <a16:creationId xmlns:a16="http://schemas.microsoft.com/office/drawing/2014/main" id="{A527E1FB-ACE2-46D9-AD7E-A14346BCDEA1}"/>
              </a:ext>
            </a:extLst>
          </p:cNvPr>
          <p:cNvSpPr txBox="1"/>
          <p:nvPr/>
        </p:nvSpPr>
        <p:spPr>
          <a:xfrm>
            <a:off x="914400" y="1953127"/>
            <a:ext cx="8143875" cy="478530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3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21" r="770"/>
          <a:stretch/>
        </p:blipFill>
        <p:spPr bwMode="auto">
          <a:xfrm>
            <a:off x="1524000" y="2"/>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hudsonhouston.com/wp-content/uploads/2013/11/toys_4_tots.jpg">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77" b="92593" l="1010" r="98586">
                        <a14:foregroundMark x1="62626" y1="28395" x2="88283" y2="70988"/>
                        <a14:foregroundMark x1="66667" y1="45062" x2="67475" y2="56790"/>
                        <a14:foregroundMark x1="85657" y1="44444" x2="86667" y2="61111"/>
                        <a14:foregroundMark x1="51717" y1="46296" x2="50505" y2="62963"/>
                        <a14:foregroundMark x1="45859" y1="43210" x2="43232" y2="59259"/>
                        <a14:foregroundMark x1="38586" y1="39506" x2="38384" y2="56790"/>
                        <a14:foregroundMark x1="22020" y1="35185" x2="22222" y2="51235"/>
                        <a14:foregroundMark x1="27071" y1="38889" x2="28081" y2="50000"/>
                        <a14:foregroundMark x1="14949" y1="41975" x2="13939" y2="51852"/>
                        <a14:foregroundMark x1="9899" y1="39506" x2="10101" y2="53704"/>
                        <a14:backgroundMark x1="59192" y1="40123" x2="59192" y2="70988"/>
                      </a14:backgroundRemoval>
                    </a14:imgEffect>
                  </a14:imgLayer>
                </a14:imgProps>
              </a:ext>
              <a:ext uri="{28A0092B-C50C-407E-A947-70E740481C1C}">
                <a14:useLocalDpi xmlns:a14="http://schemas.microsoft.com/office/drawing/2010/main" val="0"/>
              </a:ext>
            </a:extLst>
          </a:blip>
          <a:srcRect/>
          <a:stretch>
            <a:fillRect/>
          </a:stretch>
        </p:blipFill>
        <p:spPr bwMode="auto">
          <a:xfrm>
            <a:off x="5068994" y="-19109"/>
            <a:ext cx="5355166" cy="17526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52727" y="2362200"/>
            <a:ext cx="5715000" cy="1938992"/>
          </a:xfrm>
          <a:prstGeom prst="rect">
            <a:avLst/>
          </a:prstGeom>
          <a:noFill/>
        </p:spPr>
        <p:txBody>
          <a:bodyPr wrap="square" lIns="91440" tIns="45720" rIns="91440" bIns="45720">
            <a:spAutoFit/>
          </a:bodyPr>
          <a:lstStyle/>
          <a:p>
            <a:pPr algn="ctr"/>
            <a:r>
              <a:rPr lang="en-US" sz="3600" b="1" dirty="0">
                <a:ln w="24500" cmpd="dbl">
                  <a:solidFill>
                    <a:prstClr val="black"/>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Comic Sans MS" panose="030F0702030302020204" pitchFamily="66" charset="0"/>
              </a:rPr>
              <a:t>Collection Room:</a:t>
            </a:r>
          </a:p>
          <a:p>
            <a:pPr marL="457200" indent="-457200" algn="ctr">
              <a:buFont typeface="Arial" panose="020B0604020202020204" pitchFamily="34" charset="0"/>
              <a:buChar char="•"/>
            </a:pPr>
            <a:r>
              <a:rPr lang="en-US" sz="2800" b="1" dirty="0">
                <a:ln w="24500" cmpd="dbl">
                  <a:solidFill>
                    <a:prstClr val="black"/>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Comic Sans MS" panose="030F0702030302020204" pitchFamily="66" charset="0"/>
              </a:rPr>
              <a:t>Tech Ed - Room 119</a:t>
            </a:r>
          </a:p>
          <a:p>
            <a:pPr marL="457200" indent="-457200" algn="ctr">
              <a:buFont typeface="Arial" panose="020B0604020202020204" pitchFamily="34" charset="0"/>
              <a:buChar char="•"/>
            </a:pPr>
            <a:r>
              <a:rPr lang="en-US" sz="2800" b="1" dirty="0">
                <a:ln w="24500" cmpd="dbl">
                  <a:solidFill>
                    <a:prstClr val="black"/>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Comic Sans MS" panose="030F0702030302020204" pitchFamily="66" charset="0"/>
              </a:rPr>
              <a:t>New, unwrapped toys</a:t>
            </a:r>
          </a:p>
          <a:p>
            <a:pPr marL="457200" indent="-457200" algn="ctr">
              <a:buFont typeface="Arial" panose="020B0604020202020204" pitchFamily="34" charset="0"/>
              <a:buChar char="•"/>
            </a:pPr>
            <a:r>
              <a:rPr lang="en-US" sz="2800" b="1" dirty="0">
                <a:ln w="24500" cmpd="dbl">
                  <a:solidFill>
                    <a:prstClr val="black"/>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Comic Sans MS" panose="030F0702030302020204" pitchFamily="66" charset="0"/>
              </a:rPr>
              <a:t>Now until December 9</a:t>
            </a:r>
            <a:r>
              <a:rPr lang="en-US" sz="2800" b="1" baseline="30000" dirty="0">
                <a:ln w="24500" cmpd="dbl">
                  <a:solidFill>
                    <a:prstClr val="black"/>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Comic Sans MS" panose="030F0702030302020204" pitchFamily="66" charset="0"/>
              </a:rPr>
              <a:t>th</a:t>
            </a:r>
            <a:r>
              <a:rPr lang="en-US" sz="2800" b="1" dirty="0">
                <a:ln w="24500" cmpd="dbl">
                  <a:solidFill>
                    <a:prstClr val="black"/>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Comic Sans MS" panose="030F0702030302020204" pitchFamily="66" charset="0"/>
              </a:rPr>
              <a:t> only</a:t>
            </a:r>
            <a:endParaRPr lang="en-US" sz="3200" b="1" dirty="0">
              <a:ln w="24500" cmpd="dbl">
                <a:solidFill>
                  <a:prstClr val="black"/>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Comic Sans MS" panose="030F0702030302020204" pitchFamily="66" charset="0"/>
            </a:endParaRPr>
          </a:p>
        </p:txBody>
      </p:sp>
      <p:pic>
        <p:nvPicPr>
          <p:cNvPr id="1030" name="Picture 6" descr="http://www.prettycraftygalleries.com/merry_christmas_gallery/christmas_song_pages/images/cb-animated_bell.gif">
            <a:hlinkClick r:id="rId6"/>
          </p:cNvPr>
          <p:cNvPicPr>
            <a:picLocks noChangeAspect="1" noChangeArrowheads="1" noCrop="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307092"/>
            <a:ext cx="1597908" cy="15979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0" y="5715001"/>
            <a:ext cx="9222470" cy="954107"/>
          </a:xfrm>
          <a:prstGeom prst="rect">
            <a:avLst/>
          </a:prstGeom>
          <a:noFill/>
        </p:spPr>
        <p:txBody>
          <a:bodyPr wrap="square" lIns="91440" tIns="45720" rIns="91440" bIns="45720">
            <a:spAutoFit/>
          </a:bodyPr>
          <a:lstStyle/>
          <a:p>
            <a:pPr algn="ctr"/>
            <a:r>
              <a:rPr lang="en-US" sz="2800" b="1" dirty="0">
                <a:ln w="3175" cmpd="dbl">
                  <a:solidFill>
                    <a:prstClr val="black"/>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latin typeface="Calibri"/>
              </a:rPr>
              <a:t>Every gift which is given, no matter how big or small, is in reality great, if it is given with affection. </a:t>
            </a:r>
          </a:p>
        </p:txBody>
      </p:sp>
    </p:spTree>
    <p:extLst>
      <p:ext uri="{BB962C8B-B14F-4D97-AF65-F5344CB8AC3E}">
        <p14:creationId xmlns:p14="http://schemas.microsoft.com/office/powerpoint/2010/main" val="172895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445AE2-19F9-4F37-9778-8B7BA246DA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667001"/>
            <a:ext cx="9144000" cy="3685439"/>
          </a:xfrm>
        </p:spPr>
      </p:pic>
      <p:pic>
        <p:nvPicPr>
          <p:cNvPr id="9" name="Picture 8" descr="A screenshot of a social media post&#10;&#10;Description automatically generated">
            <a:extLst>
              <a:ext uri="{FF2B5EF4-FFF2-40B4-BE49-F238E27FC236}">
                <a16:creationId xmlns:a16="http://schemas.microsoft.com/office/drawing/2014/main" id="{7631FB5F-CE4E-4782-8283-B9DB45D25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542" y="528678"/>
            <a:ext cx="9041258" cy="1833522"/>
          </a:xfrm>
          <a:prstGeom prst="rect">
            <a:avLst/>
          </a:prstGeom>
        </p:spPr>
      </p:pic>
    </p:spTree>
    <p:extLst>
      <p:ext uri="{BB962C8B-B14F-4D97-AF65-F5344CB8AC3E}">
        <p14:creationId xmlns:p14="http://schemas.microsoft.com/office/powerpoint/2010/main" val="2196514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05E3B2-DA4A-4692-95B7-1885795598BB}"/>
              </a:ext>
            </a:extLst>
          </p:cNvPr>
          <p:cNvSpPr txBox="1"/>
          <p:nvPr/>
        </p:nvSpPr>
        <p:spPr>
          <a:xfrm>
            <a:off x="328245" y="171070"/>
            <a:ext cx="11535507" cy="2215991"/>
          </a:xfrm>
          <a:prstGeom prst="rect">
            <a:avLst/>
          </a:prstGeom>
          <a:noFill/>
        </p:spPr>
        <p:txBody>
          <a:bodyPr wrap="square" rtlCol="0">
            <a:spAutoFit/>
          </a:bodyPr>
          <a:lstStyle/>
          <a:p>
            <a:pPr algn="ctr"/>
            <a:r>
              <a:rPr lang="en-US" sz="13800" dirty="0">
                <a:solidFill>
                  <a:schemeClr val="accent6"/>
                </a:solidFill>
                <a:latin typeface="Modern Love Caps" panose="04070805081001020A01" pitchFamily="82" charset="0"/>
              </a:rPr>
              <a:t>Share the G</a:t>
            </a:r>
            <a:r>
              <a:rPr lang="en-US" sz="13800" dirty="0">
                <a:solidFill>
                  <a:srgbClr val="FF0000"/>
                </a:solidFill>
                <a:latin typeface="Modern Love Caps" panose="04070805081001020A01" pitchFamily="82" charset="0"/>
              </a:rPr>
              <a:t>love</a:t>
            </a:r>
          </a:p>
        </p:txBody>
      </p:sp>
      <p:sp>
        <p:nvSpPr>
          <p:cNvPr id="5" name="TextBox 4">
            <a:extLst>
              <a:ext uri="{FF2B5EF4-FFF2-40B4-BE49-F238E27FC236}">
                <a16:creationId xmlns:a16="http://schemas.microsoft.com/office/drawing/2014/main" id="{E24400EE-A509-4271-8F19-1EAF4C15B064}"/>
              </a:ext>
            </a:extLst>
          </p:cNvPr>
          <p:cNvSpPr txBox="1"/>
          <p:nvPr/>
        </p:nvSpPr>
        <p:spPr>
          <a:xfrm>
            <a:off x="1657223" y="1944503"/>
            <a:ext cx="8877550" cy="4893647"/>
          </a:xfrm>
          <a:prstGeom prst="rect">
            <a:avLst/>
          </a:prstGeom>
          <a:noFill/>
        </p:spPr>
        <p:txBody>
          <a:bodyPr wrap="square" rtlCol="0">
            <a:spAutoFit/>
          </a:bodyPr>
          <a:lstStyle/>
          <a:p>
            <a:pPr algn="ctr"/>
            <a:r>
              <a:rPr lang="en-US" sz="4000" dirty="0">
                <a:solidFill>
                  <a:schemeClr val="accent6"/>
                </a:solidFill>
                <a:latin typeface="Modern Love Caps" panose="04070805081001020A01" pitchFamily="82" charset="0"/>
              </a:rPr>
              <a:t>Warm hands and toasty toes this winter!</a:t>
            </a:r>
          </a:p>
          <a:p>
            <a:pPr algn="ctr"/>
            <a:endParaRPr lang="en-US" sz="3400" dirty="0">
              <a:solidFill>
                <a:schemeClr val="accent6"/>
              </a:solidFill>
              <a:latin typeface="Modern Love Caps" panose="04070805081001020A01" pitchFamily="82" charset="0"/>
            </a:endParaRPr>
          </a:p>
          <a:p>
            <a:pPr algn="ctr"/>
            <a:endParaRPr lang="en-US" sz="3400" dirty="0">
              <a:solidFill>
                <a:schemeClr val="accent6"/>
              </a:solidFill>
              <a:latin typeface="Modern Love Caps" panose="04070805081001020A01" pitchFamily="82" charset="0"/>
            </a:endParaRPr>
          </a:p>
          <a:p>
            <a:pPr algn="ctr"/>
            <a:endParaRPr lang="en-US" sz="3400" dirty="0">
              <a:solidFill>
                <a:schemeClr val="accent6"/>
              </a:solidFill>
              <a:latin typeface="Modern Love Caps" panose="04070805081001020A01" pitchFamily="82" charset="0"/>
            </a:endParaRPr>
          </a:p>
          <a:p>
            <a:pPr algn="ctr"/>
            <a:r>
              <a:rPr lang="en-US" sz="3400" dirty="0">
                <a:solidFill>
                  <a:srgbClr val="FF0000"/>
                </a:solidFill>
                <a:latin typeface="Modern Love Caps" panose="04070805081001020A01" pitchFamily="82" charset="0"/>
              </a:rPr>
              <a:t>Accepting all donations, but new socks, gloves, and mittens are especially appreciated</a:t>
            </a:r>
          </a:p>
          <a:p>
            <a:pPr algn="ctr"/>
            <a:endParaRPr lang="en-US" sz="3400" dirty="0">
              <a:solidFill>
                <a:srgbClr val="FF0000"/>
              </a:solidFill>
              <a:latin typeface="Modern Love Caps" panose="04070805081001020A01" pitchFamily="82" charset="0"/>
            </a:endParaRPr>
          </a:p>
          <a:p>
            <a:pPr algn="ctr"/>
            <a:r>
              <a:rPr lang="en-US" sz="3400" dirty="0">
                <a:solidFill>
                  <a:schemeClr val="accent6"/>
                </a:solidFill>
                <a:latin typeface="Modern Love Caps" panose="04070805081001020A01" pitchFamily="82" charset="0"/>
              </a:rPr>
              <a:t>Drop off donations in the box by the bus loading platform before winter break</a:t>
            </a:r>
          </a:p>
        </p:txBody>
      </p:sp>
      <p:pic>
        <p:nvPicPr>
          <p:cNvPr id="7" name="Picture 6" descr="A picture containing basket&#10;&#10;Description automatically generated">
            <a:extLst>
              <a:ext uri="{FF2B5EF4-FFF2-40B4-BE49-F238E27FC236}">
                <a16:creationId xmlns:a16="http://schemas.microsoft.com/office/drawing/2014/main" id="{946B2D70-E946-4EB6-8853-0B4A4BEAF74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59485" y="2426867"/>
            <a:ext cx="2004266" cy="2004266"/>
          </a:xfrm>
          <a:prstGeom prst="rect">
            <a:avLst/>
          </a:prstGeom>
        </p:spPr>
      </p:pic>
      <p:pic>
        <p:nvPicPr>
          <p:cNvPr id="9" name="Picture 8" descr="A picture containing clothing, bed, laying&#10;&#10;Description automatically generated">
            <a:extLst>
              <a:ext uri="{FF2B5EF4-FFF2-40B4-BE49-F238E27FC236}">
                <a16:creationId xmlns:a16="http://schemas.microsoft.com/office/drawing/2014/main" id="{DB9CE437-9FDE-44C4-B35E-28B783F79D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7" b="90000" l="6333" r="93667">
                        <a14:foregroundMark x1="7667" y1="43333" x2="7667" y2="43333"/>
                        <a14:foregroundMark x1="93667" y1="72667" x2="93667" y2="72667"/>
                        <a14:foregroundMark x1="47667" y1="46000" x2="50667" y2="46333"/>
                        <a14:foregroundMark x1="55333" y1="9667" x2="55333" y2="9667"/>
                        <a14:backgroundMark x1="6667" y1="48333" x2="6667" y2="48333"/>
                        <a14:backgroundMark x1="6667" y1="50667" x2="6667" y2="50667"/>
                        <a14:backgroundMark x1="4667" y1="47333" x2="6667" y2="5066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28244" y="2426866"/>
            <a:ext cx="2004267" cy="2004267"/>
          </a:xfrm>
          <a:prstGeom prst="rect">
            <a:avLst/>
          </a:prstGeom>
        </p:spPr>
      </p:pic>
    </p:spTree>
    <p:extLst>
      <p:ext uri="{BB962C8B-B14F-4D97-AF65-F5344CB8AC3E}">
        <p14:creationId xmlns:p14="http://schemas.microsoft.com/office/powerpoint/2010/main" val="223123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5550-A1A1-487F-88AE-4464D2712A73}"/>
              </a:ext>
            </a:extLst>
          </p:cNvPr>
          <p:cNvSpPr>
            <a:spLocks noGrp="1"/>
          </p:cNvSpPr>
          <p:nvPr>
            <p:ph type="title"/>
          </p:nvPr>
        </p:nvSpPr>
        <p:spPr>
          <a:xfrm>
            <a:off x="1136428" y="627564"/>
            <a:ext cx="7474172" cy="1325563"/>
          </a:xfrm>
        </p:spPr>
        <p:txBody>
          <a:bodyPr vert="horz" lIns="91440" tIns="45720" rIns="91440" bIns="45720" rtlCol="0">
            <a:normAutofit/>
          </a:bodyPr>
          <a:lstStyle/>
          <a:p>
            <a:pPr algn="ctr"/>
            <a:r>
              <a:rPr lang="en-US" b="1" dirty="0"/>
              <a:t>HUMANITARIANS OF HOLICONG</a:t>
            </a:r>
            <a:endParaRPr lang="en-US" b="1" kern="1200" dirty="0">
              <a:latin typeface="+mj-lt"/>
              <a:ea typeface="+mj-ea"/>
              <a:cs typeface="+mj-cs"/>
            </a:endParaRPr>
          </a:p>
        </p:txBody>
      </p:sp>
      <p:sp>
        <p:nvSpPr>
          <p:cNvPr id="6" name="Content Placeholder 5">
            <a:extLst>
              <a:ext uri="{FF2B5EF4-FFF2-40B4-BE49-F238E27FC236}">
                <a16:creationId xmlns:a16="http://schemas.microsoft.com/office/drawing/2014/main" id="{CC0D7C61-02CA-4988-A00B-DBE41A2B758D}"/>
              </a:ext>
            </a:extLst>
          </p:cNvPr>
          <p:cNvSpPr>
            <a:spLocks noGrp="1"/>
          </p:cNvSpPr>
          <p:nvPr>
            <p:ph idx="1"/>
          </p:nvPr>
        </p:nvSpPr>
        <p:spPr>
          <a:xfrm>
            <a:off x="1136429" y="2278173"/>
            <a:ext cx="6467867" cy="3450613"/>
          </a:xfrm>
        </p:spPr>
        <p:txBody>
          <a:bodyPr anchor="ctr">
            <a:normAutofit/>
          </a:bodyPr>
          <a:lstStyle/>
          <a:p>
            <a:pPr marL="0" indent="0" algn="ctr">
              <a:buNone/>
            </a:pPr>
            <a:r>
              <a:rPr lang="en-US" sz="2400" b="1" i="1" dirty="0"/>
              <a:t>Please welcome…</a:t>
            </a:r>
          </a:p>
          <a:p>
            <a:pPr marL="0" indent="0" algn="ctr">
              <a:buNone/>
            </a:pPr>
            <a:endParaRPr lang="en-US" sz="4400" b="1" i="1" dirty="0"/>
          </a:p>
          <a:p>
            <a:pPr marL="0" indent="0" algn="ctr">
              <a:buNone/>
            </a:pPr>
            <a:r>
              <a:rPr lang="en-US" sz="4400" dirty="0"/>
              <a:t>Jacob Chavez, Brooke Dougherty &amp; Ella Moore </a:t>
            </a:r>
          </a:p>
        </p:txBody>
      </p:sp>
      <p:sp>
        <p:nvSpPr>
          <p:cNvPr id="11"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1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9F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clipart&#10;&#10;Description generated with very high confidence">
            <a:extLst>
              <a:ext uri="{FF2B5EF4-FFF2-40B4-BE49-F238E27FC236}">
                <a16:creationId xmlns:a16="http://schemas.microsoft.com/office/drawing/2014/main" id="{D6E6F2B9-1855-4660-86C2-B4F87BCED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3078099"/>
            <a:ext cx="1462088" cy="701802"/>
          </a:xfrm>
          <a:prstGeom prst="rect">
            <a:avLst/>
          </a:prstGeom>
        </p:spPr>
      </p:pic>
      <p:sp>
        <p:nvSpPr>
          <p:cNvPr id="3" name="TextBox 2">
            <a:extLst>
              <a:ext uri="{FF2B5EF4-FFF2-40B4-BE49-F238E27FC236}">
                <a16:creationId xmlns:a16="http://schemas.microsoft.com/office/drawing/2014/main" id="{A527E1FB-ACE2-46D9-AD7E-A14346BCDEA1}"/>
              </a:ext>
            </a:extLst>
          </p:cNvPr>
          <p:cNvSpPr txBox="1"/>
          <p:nvPr/>
        </p:nvSpPr>
        <p:spPr>
          <a:xfrm>
            <a:off x="914400" y="1953127"/>
            <a:ext cx="8143875" cy="478530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93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1C4B47-F3A5-439E-AD36-AF0B6CB9895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39158" y="552450"/>
            <a:ext cx="13631158" cy="6305550"/>
          </a:xfrm>
          <a:prstGeom prst="rect">
            <a:avLst/>
          </a:prstGeom>
        </p:spPr>
      </p:pic>
      <p:pic>
        <p:nvPicPr>
          <p:cNvPr id="9" name="Picture 8">
            <a:extLst>
              <a:ext uri="{FF2B5EF4-FFF2-40B4-BE49-F238E27FC236}">
                <a16:creationId xmlns:a16="http://schemas.microsoft.com/office/drawing/2014/main" id="{FE37AAE6-8858-4360-B74B-A65700D78AB0}"/>
              </a:ext>
            </a:extLst>
          </p:cNvPr>
          <p:cNvPicPr>
            <a:picLocks noChangeAspect="1"/>
          </p:cNvPicPr>
          <p:nvPr/>
        </p:nvPicPr>
        <p:blipFill>
          <a:blip r:embed="rId4"/>
          <a:stretch>
            <a:fillRect/>
          </a:stretch>
        </p:blipFill>
        <p:spPr>
          <a:xfrm>
            <a:off x="1869440" y="838835"/>
            <a:ext cx="8839200" cy="2819400"/>
          </a:xfrm>
          <a:prstGeom prst="rect">
            <a:avLst/>
          </a:prstGeom>
        </p:spPr>
      </p:pic>
    </p:spTree>
    <p:extLst>
      <p:ext uri="{BB962C8B-B14F-4D97-AF65-F5344CB8AC3E}">
        <p14:creationId xmlns:p14="http://schemas.microsoft.com/office/powerpoint/2010/main" val="187010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470B-A954-4E43-8263-FEA1F7EFF9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69ED52-0BC4-438A-9CA4-52DF10DD49E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66D4470-5273-4A92-A086-19E8CC672173}"/>
              </a:ext>
            </a:extLst>
          </p:cNvPr>
          <p:cNvPicPr>
            <a:picLocks noChangeAspect="1"/>
          </p:cNvPicPr>
          <p:nvPr/>
        </p:nvPicPr>
        <p:blipFill>
          <a:blip r:embed="rId2"/>
          <a:stretch>
            <a:fillRect/>
          </a:stretch>
        </p:blipFill>
        <p:spPr>
          <a:xfrm>
            <a:off x="328612" y="238125"/>
            <a:ext cx="11534775" cy="6381750"/>
          </a:xfrm>
          <a:prstGeom prst="rect">
            <a:avLst/>
          </a:prstGeom>
        </p:spPr>
      </p:pic>
    </p:spTree>
    <p:extLst>
      <p:ext uri="{BB962C8B-B14F-4D97-AF65-F5344CB8AC3E}">
        <p14:creationId xmlns:p14="http://schemas.microsoft.com/office/powerpoint/2010/main" val="1136347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6B28586-49C4-406E-99FF-5CA0A38C494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75360" y="86042"/>
            <a:ext cx="13258800" cy="6771957"/>
          </a:xfrm>
          <a:prstGeom prst="rect">
            <a:avLst/>
          </a:prstGeom>
        </p:spPr>
      </p:pic>
      <p:pic>
        <p:nvPicPr>
          <p:cNvPr id="4" name="Picture 3">
            <a:extLst>
              <a:ext uri="{FF2B5EF4-FFF2-40B4-BE49-F238E27FC236}">
                <a16:creationId xmlns:a16="http://schemas.microsoft.com/office/drawing/2014/main" id="{7FA22E0A-0C93-482B-8AB2-196867614166}"/>
              </a:ext>
            </a:extLst>
          </p:cNvPr>
          <p:cNvPicPr>
            <a:picLocks noChangeAspect="1"/>
          </p:cNvPicPr>
          <p:nvPr/>
        </p:nvPicPr>
        <p:blipFill>
          <a:blip r:embed="rId4"/>
          <a:stretch>
            <a:fillRect/>
          </a:stretch>
        </p:blipFill>
        <p:spPr>
          <a:xfrm>
            <a:off x="1334452" y="86042"/>
            <a:ext cx="9705975" cy="2886075"/>
          </a:xfrm>
          <a:prstGeom prst="rect">
            <a:avLst/>
          </a:prstGeom>
        </p:spPr>
      </p:pic>
    </p:spTree>
    <p:extLst>
      <p:ext uri="{BB962C8B-B14F-4D97-AF65-F5344CB8AC3E}">
        <p14:creationId xmlns:p14="http://schemas.microsoft.com/office/powerpoint/2010/main" val="4188638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1C4B47-F3A5-439E-AD36-AF0B6CB9895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39158" y="552450"/>
            <a:ext cx="13631158" cy="6305550"/>
          </a:xfrm>
          <a:prstGeom prst="rect">
            <a:avLst/>
          </a:prstGeom>
        </p:spPr>
      </p:pic>
      <p:pic>
        <p:nvPicPr>
          <p:cNvPr id="10" name="Picture 9">
            <a:extLst>
              <a:ext uri="{FF2B5EF4-FFF2-40B4-BE49-F238E27FC236}">
                <a16:creationId xmlns:a16="http://schemas.microsoft.com/office/drawing/2014/main" id="{468DC9DC-2E2E-4223-AC69-58E4B325BFC2}"/>
              </a:ext>
            </a:extLst>
          </p:cNvPr>
          <p:cNvPicPr>
            <a:picLocks noChangeAspect="1"/>
          </p:cNvPicPr>
          <p:nvPr/>
        </p:nvPicPr>
        <p:blipFill>
          <a:blip r:embed="rId4"/>
          <a:stretch>
            <a:fillRect/>
          </a:stretch>
        </p:blipFill>
        <p:spPr>
          <a:xfrm>
            <a:off x="428625" y="0"/>
            <a:ext cx="11334750" cy="3924300"/>
          </a:xfrm>
          <a:prstGeom prst="rect">
            <a:avLst/>
          </a:prstGeom>
        </p:spPr>
      </p:pic>
    </p:spTree>
    <p:extLst>
      <p:ext uri="{BB962C8B-B14F-4D97-AF65-F5344CB8AC3E}">
        <p14:creationId xmlns:p14="http://schemas.microsoft.com/office/powerpoint/2010/main" val="1763113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4DF9B4-C8C1-4419-89C8-E9183B10D15C}"/>
              </a:ext>
            </a:extLst>
          </p:cNvPr>
          <p:cNvSpPr>
            <a:spLocks noGrp="1"/>
          </p:cNvSpPr>
          <p:nvPr>
            <p:ph type="title"/>
          </p:nvPr>
        </p:nvSpPr>
        <p:spPr>
          <a:xfrm>
            <a:off x="429768" y="411480"/>
            <a:ext cx="11201400" cy="1106424"/>
          </a:xfrm>
        </p:spPr>
        <p:txBody>
          <a:bodyPr>
            <a:normAutofit/>
          </a:bodyPr>
          <a:lstStyle/>
          <a:p>
            <a:r>
              <a:rPr lang="en-US" sz="4800" b="1" i="1" dirty="0"/>
              <a:t>Thoughts to consider…</a:t>
            </a:r>
          </a:p>
        </p:txBody>
      </p:sp>
      <p:sp>
        <p:nvSpPr>
          <p:cNvPr id="13" name="Rectangle 12">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40631E80-A637-4EB1-A378-0AFC6F4CA63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8102" b="-2"/>
          <a:stretch/>
        </p:blipFill>
        <p:spPr>
          <a:xfrm>
            <a:off x="-1439623" y="2852530"/>
            <a:ext cx="9009991" cy="4005470"/>
          </a:xfrm>
          <a:prstGeom prst="rect">
            <a:avLst/>
          </a:prstGeom>
        </p:spPr>
      </p:pic>
      <p:sp useBgFill="1">
        <p:nvSpPr>
          <p:cNvPr id="15" name="Rectangle 1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4F26EDAC-FAB9-4592-ACD3-06E160FEC836}"/>
              </a:ext>
            </a:extLst>
          </p:cNvPr>
          <p:cNvSpPr>
            <a:spLocks noGrp="1"/>
          </p:cNvSpPr>
          <p:nvPr>
            <p:ph idx="1"/>
          </p:nvPr>
        </p:nvSpPr>
        <p:spPr>
          <a:xfrm>
            <a:off x="7938752" y="1106404"/>
            <a:ext cx="3455097" cy="4873772"/>
          </a:xfrm>
        </p:spPr>
        <p:txBody>
          <a:bodyPr anchor="ctr">
            <a:noAutofit/>
          </a:bodyPr>
          <a:lstStyle/>
          <a:p>
            <a:r>
              <a:rPr lang="en-US" sz="3600" dirty="0">
                <a:latin typeface="Arial Narrow" panose="020B0606020202030204" pitchFamily="34" charset="0"/>
              </a:rPr>
              <a:t>How can the community help us? </a:t>
            </a:r>
          </a:p>
          <a:p>
            <a:r>
              <a:rPr lang="en-US" sz="3600" dirty="0">
                <a:latin typeface="Arial Narrow" panose="020B0606020202030204" pitchFamily="34" charset="0"/>
              </a:rPr>
              <a:t>What else can we do to meet our goals? </a:t>
            </a:r>
          </a:p>
          <a:p>
            <a:r>
              <a:rPr lang="en-US" sz="3600" dirty="0">
                <a:latin typeface="Arial Narrow" panose="020B0606020202030204" pitchFamily="34" charset="0"/>
              </a:rPr>
              <a:t>See our new project…</a:t>
            </a:r>
            <a:r>
              <a:rPr lang="en-US" sz="3600" dirty="0">
                <a:hlinkClick r:id="rId4"/>
              </a:rPr>
              <a:t>Morning Show - Faces Go Places.docx</a:t>
            </a:r>
            <a:endParaRPr lang="en-US" sz="3600" dirty="0">
              <a:latin typeface="Arial Narrow" panose="020B0606020202030204" pitchFamily="34" charset="0"/>
            </a:endParaRPr>
          </a:p>
        </p:txBody>
      </p:sp>
    </p:spTree>
    <p:extLst>
      <p:ext uri="{BB962C8B-B14F-4D97-AF65-F5344CB8AC3E}">
        <p14:creationId xmlns:p14="http://schemas.microsoft.com/office/powerpoint/2010/main" val="997620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5550-A1A1-487F-88AE-4464D2712A73}"/>
              </a:ext>
            </a:extLst>
          </p:cNvPr>
          <p:cNvSpPr>
            <a:spLocks noGrp="1"/>
          </p:cNvSpPr>
          <p:nvPr>
            <p:ph type="title"/>
          </p:nvPr>
        </p:nvSpPr>
        <p:spPr>
          <a:xfrm>
            <a:off x="1136428" y="627564"/>
            <a:ext cx="7474172" cy="1325563"/>
          </a:xfrm>
        </p:spPr>
        <p:txBody>
          <a:bodyPr vert="horz" lIns="91440" tIns="45720" rIns="91440" bIns="45720" rtlCol="0" anchor="ctr">
            <a:normAutofit/>
          </a:bodyPr>
          <a:lstStyle/>
          <a:p>
            <a:pPr algn="ctr"/>
            <a:r>
              <a:rPr lang="en-US" b="1"/>
              <a:t>How we want students to feel…</a:t>
            </a:r>
            <a:endParaRPr lang="en-US" b="1" kern="1200">
              <a:solidFill>
                <a:schemeClr val="tx1"/>
              </a:solidFill>
              <a:latin typeface="+mj-lt"/>
              <a:ea typeface="+mj-ea"/>
              <a:cs typeface="+mj-cs"/>
            </a:endParaRPr>
          </a:p>
        </p:txBody>
      </p:sp>
      <p:sp>
        <p:nvSpPr>
          <p:cNvPr id="17"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1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9F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lipart&#10;&#10;Description generated with very high confidence">
            <a:extLst>
              <a:ext uri="{FF2B5EF4-FFF2-40B4-BE49-F238E27FC236}">
                <a16:creationId xmlns:a16="http://schemas.microsoft.com/office/drawing/2014/main" id="{D6E6F2B9-1855-4660-86C2-B4F87BCED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3078099"/>
            <a:ext cx="1462088" cy="701802"/>
          </a:xfrm>
          <a:prstGeom prst="rect">
            <a:avLst/>
          </a:prstGeom>
        </p:spPr>
      </p:pic>
      <p:pic>
        <p:nvPicPr>
          <p:cNvPr id="7" name="Content Placeholder 9" descr="A close up of a logo&#10;&#10;Description generated with high confidence">
            <a:extLst>
              <a:ext uri="{FF2B5EF4-FFF2-40B4-BE49-F238E27FC236}">
                <a16:creationId xmlns:a16="http://schemas.microsoft.com/office/drawing/2014/main" id="{6B9A84E4-BCBE-4BB1-BB62-7926B6D6C477}"/>
              </a:ext>
            </a:extLst>
          </p:cNvPr>
          <p:cNvPicPr>
            <a:picLocks noGrp="1" noChangeAspect="1"/>
          </p:cNvPicPr>
          <p:nvPr>
            <p:ph idx="1"/>
          </p:nvPr>
        </p:nvPicPr>
        <p:blipFill>
          <a:blip r:embed="rId3"/>
          <a:stretch>
            <a:fillRect/>
          </a:stretch>
        </p:blipFill>
        <p:spPr>
          <a:xfrm>
            <a:off x="1706849" y="1784435"/>
            <a:ext cx="6410991" cy="4812296"/>
          </a:xfrm>
        </p:spPr>
      </p:pic>
      <mc:AlternateContent xmlns:mc="http://schemas.openxmlformats.org/markup-compatibility/2006">
        <mc:Choice xmlns:pslz="http://schemas.microsoft.com/office/powerpoint/2016/slidezoom" Requires="pslz">
          <p:graphicFrame>
            <p:nvGraphicFramePr>
              <p:cNvPr id="4" name="Slide Zoom 3">
                <a:extLst>
                  <a:ext uri="{FF2B5EF4-FFF2-40B4-BE49-F238E27FC236}">
                    <a16:creationId xmlns:a16="http://schemas.microsoft.com/office/drawing/2014/main" id="{2FAE0FFB-6767-4237-BB8D-384744A24E16}"/>
                  </a:ext>
                </a:extLst>
              </p:cNvPr>
              <p:cNvGraphicFramePr>
                <a:graphicFrameLocks noChangeAspect="1"/>
              </p:cNvGraphicFramePr>
              <p:nvPr>
                <p:extLst>
                  <p:ext uri="{D42A27DB-BD31-4B8C-83A1-F6EECF244321}">
                    <p14:modId xmlns:p14="http://schemas.microsoft.com/office/powerpoint/2010/main" val="2862876324"/>
                  </p:ext>
                </p:extLst>
              </p:nvPr>
            </p:nvGraphicFramePr>
            <p:xfrm>
              <a:off x="-3475542" y="692987"/>
              <a:ext cx="3048000" cy="1714500"/>
            </p:xfrm>
            <a:graphic>
              <a:graphicData uri="http://schemas.microsoft.com/office/powerpoint/2016/slidezoom">
                <pslz:sldZm>
                  <pslz:sldZmObj sldId="382" cId="1803958358">
                    <pslz:zmPr id="{033D4405-33C9-474C-B17C-15C6E73A4D90}"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4" name="Slide Zoom 3">
                <a:extLst>
                  <a:ext uri="{FF2B5EF4-FFF2-40B4-BE49-F238E27FC236}">
                    <a16:creationId xmlns:a16="http://schemas.microsoft.com/office/drawing/2014/main" id="{2FAE0FFB-6767-4237-BB8D-384744A24E16}"/>
                  </a:ext>
                </a:extLst>
              </p:cNvPr>
              <p:cNvPicPr>
                <a:picLocks noGrp="1" noRot="1" noChangeAspect="1" noMove="1" noResize="1" noEditPoints="1" noAdjustHandles="1" noChangeArrowheads="1" noChangeShapeType="1"/>
              </p:cNvPicPr>
              <p:nvPr/>
            </p:nvPicPr>
            <p:blipFill>
              <a:blip r:embed="rId4"/>
              <a:stretch>
                <a:fillRect/>
              </a:stretch>
            </p:blipFill>
            <p:spPr>
              <a:xfrm>
                <a:off x="-3475542" y="692987"/>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80395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5550-A1A1-487F-88AE-4464D2712A73}"/>
              </a:ext>
            </a:extLst>
          </p:cNvPr>
          <p:cNvSpPr>
            <a:spLocks noGrp="1"/>
          </p:cNvSpPr>
          <p:nvPr>
            <p:ph type="title"/>
          </p:nvPr>
        </p:nvSpPr>
        <p:spPr>
          <a:xfrm>
            <a:off x="1136428" y="627564"/>
            <a:ext cx="7474172" cy="1325563"/>
          </a:xfrm>
        </p:spPr>
        <p:txBody>
          <a:bodyPr vert="horz" lIns="91440" tIns="45720" rIns="91440" bIns="45720" rtlCol="0">
            <a:normAutofit/>
          </a:bodyPr>
          <a:lstStyle/>
          <a:p>
            <a:pPr algn="ctr"/>
            <a:r>
              <a:rPr lang="en-US" b="1" dirty="0"/>
              <a:t>CURRICULUM SPOTLIGHT</a:t>
            </a:r>
            <a:br>
              <a:rPr lang="en-US" b="1" dirty="0"/>
            </a:br>
            <a:r>
              <a:rPr lang="en-US" b="1" dirty="0"/>
              <a:t>Math Department</a:t>
            </a:r>
            <a:endParaRPr lang="en-US" b="1" kern="1200" dirty="0">
              <a:latin typeface="+mj-lt"/>
              <a:ea typeface="+mj-ea"/>
              <a:cs typeface="+mj-cs"/>
            </a:endParaRPr>
          </a:p>
        </p:txBody>
      </p:sp>
      <p:sp>
        <p:nvSpPr>
          <p:cNvPr id="6" name="Content Placeholder 5">
            <a:extLst>
              <a:ext uri="{FF2B5EF4-FFF2-40B4-BE49-F238E27FC236}">
                <a16:creationId xmlns:a16="http://schemas.microsoft.com/office/drawing/2014/main" id="{CC0D7C61-02CA-4988-A00B-DBE41A2B758D}"/>
              </a:ext>
            </a:extLst>
          </p:cNvPr>
          <p:cNvSpPr>
            <a:spLocks noGrp="1"/>
          </p:cNvSpPr>
          <p:nvPr>
            <p:ph idx="1"/>
          </p:nvPr>
        </p:nvSpPr>
        <p:spPr>
          <a:xfrm>
            <a:off x="1136429" y="2278173"/>
            <a:ext cx="6467867" cy="3450613"/>
          </a:xfrm>
        </p:spPr>
        <p:txBody>
          <a:bodyPr anchor="ctr">
            <a:normAutofit/>
          </a:bodyPr>
          <a:lstStyle/>
          <a:p>
            <a:pPr marL="0" indent="0" algn="ctr">
              <a:buNone/>
            </a:pPr>
            <a:r>
              <a:rPr lang="en-US" sz="2400" b="1" i="1" dirty="0"/>
              <a:t>Please welcome…</a:t>
            </a:r>
          </a:p>
          <a:p>
            <a:pPr marL="0" indent="0" algn="ctr">
              <a:buNone/>
            </a:pPr>
            <a:endParaRPr lang="en-US" sz="1200" b="1" i="1" dirty="0"/>
          </a:p>
          <a:p>
            <a:pPr marL="0" indent="0" algn="ctr">
              <a:buNone/>
            </a:pPr>
            <a:r>
              <a:rPr lang="en-US" sz="6000" b="1" dirty="0"/>
              <a:t>Mrs. Farrell</a:t>
            </a:r>
          </a:p>
        </p:txBody>
      </p:sp>
      <p:pic>
        <p:nvPicPr>
          <p:cNvPr id="9" name="Picture 8" descr="A picture containing clipart&#10;&#10;Description generated with very high confidence">
            <a:extLst>
              <a:ext uri="{FF2B5EF4-FFF2-40B4-BE49-F238E27FC236}">
                <a16:creationId xmlns:a16="http://schemas.microsoft.com/office/drawing/2014/main" id="{D6E6F2B9-1855-4660-86C2-B4F87BCED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3078099"/>
            <a:ext cx="1462088" cy="701802"/>
          </a:xfrm>
          <a:prstGeom prst="rect">
            <a:avLst/>
          </a:prstGeom>
        </p:spPr>
      </p:pic>
      <p:sp>
        <p:nvSpPr>
          <p:cNvPr id="3" name="TextBox 2">
            <a:extLst>
              <a:ext uri="{FF2B5EF4-FFF2-40B4-BE49-F238E27FC236}">
                <a16:creationId xmlns:a16="http://schemas.microsoft.com/office/drawing/2014/main" id="{A527E1FB-ACE2-46D9-AD7E-A14346BCDEA1}"/>
              </a:ext>
            </a:extLst>
          </p:cNvPr>
          <p:cNvSpPr txBox="1"/>
          <p:nvPr/>
        </p:nvSpPr>
        <p:spPr>
          <a:xfrm>
            <a:off x="914400" y="1953127"/>
            <a:ext cx="8143875" cy="478530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28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D9EB-6F87-4434-B38D-9052E2CD14A8}"/>
              </a:ext>
            </a:extLst>
          </p:cNvPr>
          <p:cNvSpPr>
            <a:spLocks noGrp="1"/>
          </p:cNvSpPr>
          <p:nvPr>
            <p:ph type="ctrTitle"/>
          </p:nvPr>
        </p:nvSpPr>
        <p:spPr/>
        <p:txBody>
          <a:bodyPr/>
          <a:lstStyle/>
          <a:p>
            <a:pPr algn="ctr"/>
            <a:r>
              <a:rPr lang="en-US" dirty="0"/>
              <a:t>What’s new in the math department?</a:t>
            </a:r>
          </a:p>
        </p:txBody>
      </p:sp>
      <p:sp>
        <p:nvSpPr>
          <p:cNvPr id="3" name="Subtitle 2">
            <a:extLst>
              <a:ext uri="{FF2B5EF4-FFF2-40B4-BE49-F238E27FC236}">
                <a16:creationId xmlns:a16="http://schemas.microsoft.com/office/drawing/2014/main" id="{3B9172AC-ACCD-4516-AB18-86C461A655A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1192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3C97-A5E5-4E73-A60F-F387A350322A}"/>
              </a:ext>
            </a:extLst>
          </p:cNvPr>
          <p:cNvSpPr>
            <a:spLocks noGrp="1"/>
          </p:cNvSpPr>
          <p:nvPr>
            <p:ph type="title"/>
          </p:nvPr>
        </p:nvSpPr>
        <p:spPr>
          <a:xfrm>
            <a:off x="685800" y="1524000"/>
            <a:ext cx="6873240" cy="1600200"/>
          </a:xfrm>
        </p:spPr>
        <p:txBody>
          <a:bodyPr>
            <a:normAutofit/>
          </a:bodyPr>
          <a:lstStyle/>
          <a:p>
            <a:r>
              <a:rPr lang="en-US" sz="4800" i="1"/>
              <a:t>New books, new courses:</a:t>
            </a:r>
            <a:endParaRPr lang="en-US" sz="4800" i="1" dirty="0"/>
          </a:p>
        </p:txBody>
      </p:sp>
      <p:pic>
        <p:nvPicPr>
          <p:cNvPr id="6" name="Picture Placeholder 5">
            <a:extLst>
              <a:ext uri="{FF2B5EF4-FFF2-40B4-BE49-F238E27FC236}">
                <a16:creationId xmlns:a16="http://schemas.microsoft.com/office/drawing/2014/main" id="{BBDF169A-2306-4015-8F1C-B9D55FDC6111}"/>
              </a:ext>
            </a:extLst>
          </p:cNvPr>
          <p:cNvPicPr>
            <a:picLocks noGrp="1" noChangeAspect="1"/>
          </p:cNvPicPr>
          <p:nvPr>
            <p:ph type="pic" idx="1"/>
          </p:nvPr>
        </p:nvPicPr>
        <p:blipFill>
          <a:blip r:embed="rId2"/>
          <a:srcRect l="6684" r="6684"/>
          <a:stretch>
            <a:fillRect/>
          </a:stretch>
        </p:blipFill>
        <p:spPr>
          <a:xfrm>
            <a:off x="7861238" y="751241"/>
            <a:ext cx="3782122" cy="5467443"/>
          </a:xfrm>
        </p:spPr>
      </p:pic>
      <p:sp>
        <p:nvSpPr>
          <p:cNvPr id="4" name="Text Placeholder 3">
            <a:extLst>
              <a:ext uri="{FF2B5EF4-FFF2-40B4-BE49-F238E27FC236}">
                <a16:creationId xmlns:a16="http://schemas.microsoft.com/office/drawing/2014/main" id="{00DE8CBE-9594-4AF7-962C-4DE085E1C884}"/>
              </a:ext>
            </a:extLst>
          </p:cNvPr>
          <p:cNvSpPr>
            <a:spLocks noGrp="1"/>
          </p:cNvSpPr>
          <p:nvPr>
            <p:ph type="body" sz="half" idx="2"/>
          </p:nvPr>
        </p:nvSpPr>
        <p:spPr>
          <a:xfrm>
            <a:off x="685800" y="3124199"/>
            <a:ext cx="6873240" cy="3094485"/>
          </a:xfrm>
        </p:spPr>
        <p:txBody>
          <a:bodyPr/>
          <a:lstStyle/>
          <a:p>
            <a:r>
              <a:rPr lang="en-US" sz="3200"/>
              <a:t>Algebra 1 and Algebra 1A</a:t>
            </a:r>
          </a:p>
          <a:p>
            <a:pPr marL="285750" indent="-285750">
              <a:buFont typeface="Arial" panose="020B0604020202020204" pitchFamily="34" charset="0"/>
              <a:buChar char="•"/>
            </a:pPr>
            <a:r>
              <a:rPr lang="en-US" sz="2400"/>
              <a:t>To ensure students have every opportunity to reach mastery.</a:t>
            </a:r>
          </a:p>
          <a:p>
            <a:pPr marL="285750" indent="-285750">
              <a:buFont typeface="Arial" panose="020B0604020202020204" pitchFamily="34" charset="0"/>
              <a:buChar char="•"/>
            </a:pPr>
            <a:r>
              <a:rPr lang="en-US" sz="2400"/>
              <a:t>Time built in for remediation and enrichment.</a:t>
            </a:r>
          </a:p>
          <a:p>
            <a:pPr marL="285750" indent="-285750">
              <a:buFont typeface="Arial" panose="020B0604020202020204" pitchFamily="34" charset="0"/>
              <a:buChar char="•"/>
            </a:pPr>
            <a:r>
              <a:rPr lang="en-US" sz="2400"/>
              <a:t>Changes will eventually be made in each course.</a:t>
            </a:r>
            <a:endParaRPr lang="en-US" sz="2400" dirty="0"/>
          </a:p>
        </p:txBody>
      </p:sp>
    </p:spTree>
    <p:extLst>
      <p:ext uri="{BB962C8B-B14F-4D97-AF65-F5344CB8AC3E}">
        <p14:creationId xmlns:p14="http://schemas.microsoft.com/office/powerpoint/2010/main" val="104472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9ED03-85AF-4DCF-A6C7-99D75BC14CAB}"/>
              </a:ext>
            </a:extLst>
          </p:cNvPr>
          <p:cNvSpPr>
            <a:spLocks noGrp="1"/>
          </p:cNvSpPr>
          <p:nvPr>
            <p:ph type="title"/>
          </p:nvPr>
        </p:nvSpPr>
        <p:spPr/>
        <p:txBody>
          <a:bodyPr>
            <a:normAutofit fontScale="90000"/>
          </a:bodyPr>
          <a:lstStyle/>
          <a:p>
            <a:pPr algn="ctr"/>
            <a:r>
              <a:rPr lang="en-US" dirty="0"/>
              <a:t>Every student has access to </a:t>
            </a:r>
            <a:r>
              <a:rPr lang="en-US" sz="5300" i="1" dirty="0"/>
              <a:t>IXL</a:t>
            </a:r>
          </a:p>
        </p:txBody>
      </p:sp>
      <p:sp>
        <p:nvSpPr>
          <p:cNvPr id="3" name="Content Placeholder 2">
            <a:extLst>
              <a:ext uri="{FF2B5EF4-FFF2-40B4-BE49-F238E27FC236}">
                <a16:creationId xmlns:a16="http://schemas.microsoft.com/office/drawing/2014/main" id="{77D7EFA5-9F82-41FF-9758-36B88B76DC03}"/>
              </a:ext>
            </a:extLst>
          </p:cNvPr>
          <p:cNvSpPr>
            <a:spLocks noGrp="1"/>
          </p:cNvSpPr>
          <p:nvPr>
            <p:ph idx="1"/>
          </p:nvPr>
        </p:nvSpPr>
        <p:spPr/>
        <p:txBody>
          <a:bodyPr>
            <a:normAutofit/>
          </a:bodyPr>
          <a:lstStyle/>
          <a:p>
            <a:r>
              <a:rPr lang="en-US" sz="2800" dirty="0"/>
              <a:t>Questions and problems for every topic of study in every math course.</a:t>
            </a:r>
          </a:p>
          <a:p>
            <a:r>
              <a:rPr lang="en-US" sz="2800" dirty="0"/>
              <a:t> Built-in remediation and enrichment.</a:t>
            </a:r>
          </a:p>
          <a:p>
            <a:r>
              <a:rPr lang="en-US" sz="2800" dirty="0"/>
              <a:t>Students practice a topic to mastery (“Smart Score”).</a:t>
            </a:r>
          </a:p>
          <a:p>
            <a:r>
              <a:rPr lang="en-US" sz="2800" dirty="0">
                <a:hlinkClick r:id="rId2"/>
              </a:rPr>
              <a:t>ixl.com</a:t>
            </a:r>
            <a:endParaRPr lang="en-US" sz="2800" dirty="0"/>
          </a:p>
        </p:txBody>
      </p:sp>
    </p:spTree>
    <p:extLst>
      <p:ext uri="{BB962C8B-B14F-4D97-AF65-F5344CB8AC3E}">
        <p14:creationId xmlns:p14="http://schemas.microsoft.com/office/powerpoint/2010/main" val="209737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5550-A1A1-487F-88AE-4464D2712A73}"/>
              </a:ext>
            </a:extLst>
          </p:cNvPr>
          <p:cNvSpPr>
            <a:spLocks noGrp="1"/>
          </p:cNvSpPr>
          <p:nvPr>
            <p:ph type="title"/>
          </p:nvPr>
        </p:nvSpPr>
        <p:spPr>
          <a:xfrm>
            <a:off x="1136428" y="627564"/>
            <a:ext cx="7474172" cy="1325563"/>
          </a:xfrm>
        </p:spPr>
        <p:txBody>
          <a:bodyPr vert="horz" lIns="91440" tIns="45720" rIns="91440" bIns="45720" rtlCol="0">
            <a:normAutofit/>
          </a:bodyPr>
          <a:lstStyle/>
          <a:p>
            <a:pPr algn="ctr"/>
            <a:r>
              <a:rPr lang="en-US" b="1" kern="1200" dirty="0">
                <a:latin typeface="+mj-lt"/>
                <a:ea typeface="+mj-ea"/>
                <a:cs typeface="+mj-cs"/>
              </a:rPr>
              <a:t>CBSD SUCCESS PLAN</a:t>
            </a:r>
          </a:p>
        </p:txBody>
      </p:sp>
      <p:sp>
        <p:nvSpPr>
          <p:cNvPr id="6" name="Content Placeholder 5">
            <a:extLst>
              <a:ext uri="{FF2B5EF4-FFF2-40B4-BE49-F238E27FC236}">
                <a16:creationId xmlns:a16="http://schemas.microsoft.com/office/drawing/2014/main" id="{CC0D7C61-02CA-4988-A00B-DBE41A2B758D}"/>
              </a:ext>
            </a:extLst>
          </p:cNvPr>
          <p:cNvSpPr>
            <a:spLocks noGrp="1"/>
          </p:cNvSpPr>
          <p:nvPr>
            <p:ph idx="1"/>
          </p:nvPr>
        </p:nvSpPr>
        <p:spPr>
          <a:xfrm>
            <a:off x="1136429" y="2278173"/>
            <a:ext cx="6467867" cy="3450613"/>
          </a:xfrm>
        </p:spPr>
        <p:txBody>
          <a:bodyPr anchor="ctr">
            <a:normAutofit/>
          </a:bodyPr>
          <a:lstStyle/>
          <a:p>
            <a:pPr marL="0" indent="0" algn="ctr">
              <a:buNone/>
            </a:pPr>
            <a:r>
              <a:rPr lang="en-US" sz="2400" b="1" i="1" dirty="0"/>
              <a:t>Please welcome…</a:t>
            </a:r>
          </a:p>
          <a:p>
            <a:pPr marL="0" indent="0" algn="ctr">
              <a:buNone/>
            </a:pPr>
            <a:endParaRPr lang="en-US" sz="1200" b="1" i="1" dirty="0"/>
          </a:p>
          <a:p>
            <a:pPr marL="0" indent="0" algn="ctr">
              <a:buNone/>
            </a:pPr>
            <a:r>
              <a:rPr lang="en-US" sz="6000" b="1" dirty="0"/>
              <a:t>Mrs. Louderback</a:t>
            </a:r>
          </a:p>
        </p:txBody>
      </p:sp>
      <p:sp>
        <p:nvSpPr>
          <p:cNvPr id="11"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1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9F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clipart&#10;&#10;Description generated with very high confidence">
            <a:extLst>
              <a:ext uri="{FF2B5EF4-FFF2-40B4-BE49-F238E27FC236}">
                <a16:creationId xmlns:a16="http://schemas.microsoft.com/office/drawing/2014/main" id="{D6E6F2B9-1855-4660-86C2-B4F87BCED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3078099"/>
            <a:ext cx="1462088" cy="701802"/>
          </a:xfrm>
          <a:prstGeom prst="rect">
            <a:avLst/>
          </a:prstGeom>
        </p:spPr>
      </p:pic>
      <p:sp>
        <p:nvSpPr>
          <p:cNvPr id="3" name="TextBox 2">
            <a:extLst>
              <a:ext uri="{FF2B5EF4-FFF2-40B4-BE49-F238E27FC236}">
                <a16:creationId xmlns:a16="http://schemas.microsoft.com/office/drawing/2014/main" id="{A527E1FB-ACE2-46D9-AD7E-A14346BCDEA1}"/>
              </a:ext>
            </a:extLst>
          </p:cNvPr>
          <p:cNvSpPr txBox="1"/>
          <p:nvPr/>
        </p:nvSpPr>
        <p:spPr>
          <a:xfrm>
            <a:off x="914400" y="1953127"/>
            <a:ext cx="8143875" cy="478530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80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idx="4294967295"/>
          </p:nvPr>
        </p:nvSpPr>
        <p:spPr>
          <a:xfrm>
            <a:off x="1342261" y="1487648"/>
            <a:ext cx="9764764" cy="3216059"/>
          </a:xfrm>
          <a:prstGeom prst="rect">
            <a:avLst/>
          </a:prstGeom>
        </p:spPr>
        <p:txBody>
          <a:bodyPr spcFirstLastPara="1" vert="horz" wrap="square" lIns="121900" tIns="121900" rIns="121900" bIns="121900" anchor="b" anchorCtr="0">
            <a:noAutofit/>
          </a:bodyPr>
          <a:lstStyle/>
          <a:p>
            <a:pPr>
              <a:spcBef>
                <a:spcPts val="0"/>
              </a:spcBef>
            </a:pPr>
            <a:r>
              <a:rPr lang="en-US" sz="4267" dirty="0"/>
              <a:t>Chapter</a:t>
            </a:r>
            <a:r>
              <a:rPr lang="en" sz="4267" dirty="0"/>
              <a:t> 339/</a:t>
            </a:r>
            <a:r>
              <a:rPr lang="en-US" sz="4267" dirty="0"/>
              <a:t>K12 </a:t>
            </a:r>
            <a:r>
              <a:rPr lang="en" sz="4267" dirty="0"/>
              <a:t>Guidance Plan</a:t>
            </a:r>
            <a:br>
              <a:rPr lang="en" sz="4267" dirty="0"/>
            </a:br>
            <a:r>
              <a:rPr lang="en" sz="4267" dirty="0"/>
              <a:t>Success Plan</a:t>
            </a:r>
            <a:br>
              <a:rPr lang="en" sz="4267" dirty="0"/>
            </a:br>
            <a:endParaRPr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a:t>
            </a:r>
          </a:p>
        </p:txBody>
      </p:sp>
      <p:sp>
        <p:nvSpPr>
          <p:cNvPr id="3" name="Content Placeholder 2"/>
          <p:cNvSpPr>
            <a:spLocks noGrp="1"/>
          </p:cNvSpPr>
          <p:nvPr>
            <p:ph sz="quarter" idx="1"/>
          </p:nvPr>
        </p:nvSpPr>
        <p:spPr/>
        <p:txBody>
          <a:bodyPr>
            <a:normAutofit/>
          </a:bodyPr>
          <a:lstStyle/>
          <a:p>
            <a:r>
              <a:rPr lang="en-US" sz="3600" dirty="0"/>
              <a:t>Meet the requirements of PA Chapter 339 regulations.</a:t>
            </a:r>
          </a:p>
          <a:p>
            <a:r>
              <a:rPr lang="en-US" sz="3600" dirty="0"/>
              <a:t>Create a comprehensive K12 Guidance Plan.</a:t>
            </a:r>
          </a:p>
          <a:p>
            <a:r>
              <a:rPr lang="en-US" sz="3600" dirty="0"/>
              <a:t>Incorporate curriculum to meet the standards of the PA Career Readiness through Indicators.</a:t>
            </a:r>
          </a:p>
          <a:p>
            <a:r>
              <a:rPr lang="en-US" sz="3600" dirty="0"/>
              <a:t>We are required by the state to submit 20 Indicators K through 11</a:t>
            </a:r>
            <a:r>
              <a:rPr lang="en-US" sz="3600" baseline="30000" dirty="0"/>
              <a:t>th</a:t>
            </a:r>
            <a:r>
              <a:rPr lang="en-US" sz="3600" dirty="0"/>
              <a:t> grade</a:t>
            </a:r>
            <a:r>
              <a:rPr lang="en-US" dirty="0"/>
              <a:t>.</a:t>
            </a:r>
          </a:p>
        </p:txBody>
      </p:sp>
    </p:spTree>
    <p:extLst>
      <p:ext uri="{BB962C8B-B14F-4D97-AF65-F5344CB8AC3E}">
        <p14:creationId xmlns:p14="http://schemas.microsoft.com/office/powerpoint/2010/main" val="451710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STATEMENT – K12 Guidance Plan</a:t>
            </a:r>
          </a:p>
        </p:txBody>
      </p:sp>
      <p:sp>
        <p:nvSpPr>
          <p:cNvPr id="3" name="Content Placeholder 2"/>
          <p:cNvSpPr>
            <a:spLocks noGrp="1"/>
          </p:cNvSpPr>
          <p:nvPr>
            <p:ph sz="quarter" idx="1"/>
          </p:nvPr>
        </p:nvSpPr>
        <p:spPr/>
        <p:txBody>
          <a:bodyPr/>
          <a:lstStyle/>
          <a:p>
            <a:pPr marL="0" indent="0" fontAlgn="base">
              <a:buNone/>
            </a:pPr>
            <a:r>
              <a:rPr lang="en-US" i="1" dirty="0"/>
              <a:t>Our mission will provide a comprehensive, developmental counseling program which facilitates the </a:t>
            </a:r>
            <a:r>
              <a:rPr lang="en-US" b="1" i="1" dirty="0">
                <a:solidFill>
                  <a:srgbClr val="FF0000"/>
                </a:solidFill>
              </a:rPr>
              <a:t>academic, social/emotional and career needs </a:t>
            </a:r>
            <a:r>
              <a:rPr lang="en-US" i="1" dirty="0"/>
              <a:t>of all our students with equal access and equity.  With the cooperation of our Educators, Parents, Community Members, Local Businesses and Post-secondary Institutions, the aim is to empower students to reach their full potential as responsible citizens and life-long learners.</a:t>
            </a:r>
            <a:r>
              <a:rPr lang="en-US" dirty="0"/>
              <a:t> </a:t>
            </a:r>
          </a:p>
          <a:p>
            <a:endParaRPr lang="en-US" dirty="0"/>
          </a:p>
        </p:txBody>
      </p:sp>
    </p:spTree>
    <p:extLst>
      <p:ext uri="{BB962C8B-B14F-4D97-AF65-F5344CB8AC3E}">
        <p14:creationId xmlns:p14="http://schemas.microsoft.com/office/powerpoint/2010/main" val="3526308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READINESS STANDARDS</a:t>
            </a:r>
          </a:p>
        </p:txBody>
      </p:sp>
      <p:sp>
        <p:nvSpPr>
          <p:cNvPr id="3" name="Content Placeholder 2"/>
          <p:cNvSpPr>
            <a:spLocks noGrp="1"/>
          </p:cNvSpPr>
          <p:nvPr>
            <p:ph sz="quarter" idx="1"/>
          </p:nvPr>
        </p:nvSpPr>
        <p:spPr/>
        <p:txBody>
          <a:bodyPr/>
          <a:lstStyle/>
          <a:p>
            <a:pPr lvl="1"/>
            <a:endParaRPr lang="en-US" sz="3200" dirty="0"/>
          </a:p>
          <a:p>
            <a:pPr lvl="1"/>
            <a:r>
              <a:rPr lang="en-US" sz="3200" dirty="0"/>
              <a:t>Career Awareness and Preparation</a:t>
            </a:r>
          </a:p>
          <a:p>
            <a:pPr lvl="1"/>
            <a:r>
              <a:rPr lang="en-US" sz="3200" dirty="0"/>
              <a:t>Career Acquisition</a:t>
            </a:r>
          </a:p>
          <a:p>
            <a:pPr lvl="1"/>
            <a:r>
              <a:rPr lang="en-US" sz="3200" dirty="0"/>
              <a:t>Career Retention and Advancement</a:t>
            </a:r>
          </a:p>
          <a:p>
            <a:pPr lvl="1"/>
            <a:r>
              <a:rPr lang="en-US" sz="3200" dirty="0"/>
              <a:t>Entrepreneurship</a:t>
            </a:r>
            <a:endParaRPr lang="en-US" dirty="0"/>
          </a:p>
        </p:txBody>
      </p:sp>
    </p:spTree>
    <p:extLst>
      <p:ext uri="{BB962C8B-B14F-4D97-AF65-F5344CB8AC3E}">
        <p14:creationId xmlns:p14="http://schemas.microsoft.com/office/powerpoint/2010/main" val="766656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FORWARD – K12 Guidance Plan</a:t>
            </a:r>
          </a:p>
        </p:txBody>
      </p:sp>
      <p:sp>
        <p:nvSpPr>
          <p:cNvPr id="3" name="Content Placeholder 2"/>
          <p:cNvSpPr>
            <a:spLocks noGrp="1"/>
          </p:cNvSpPr>
          <p:nvPr>
            <p:ph sz="quarter" idx="1"/>
          </p:nvPr>
        </p:nvSpPr>
        <p:spPr>
          <a:xfrm>
            <a:off x="1825752" y="1527048"/>
            <a:ext cx="8503920" cy="4797552"/>
          </a:xfrm>
        </p:spPr>
        <p:txBody>
          <a:bodyPr>
            <a:normAutofit fontScale="70000" lnSpcReduction="20000"/>
          </a:bodyPr>
          <a:lstStyle/>
          <a:p>
            <a:endParaRPr lang="en-US" dirty="0"/>
          </a:p>
          <a:p>
            <a:r>
              <a:rPr lang="en-US" b="1" dirty="0"/>
              <a:t>8</a:t>
            </a:r>
            <a:r>
              <a:rPr lang="en-US" b="1" baseline="30000" dirty="0"/>
              <a:t>th</a:t>
            </a:r>
            <a:r>
              <a:rPr lang="en-US" b="1" dirty="0"/>
              <a:t> Grade:  I can list ten careers that match my interests and abilities.  </a:t>
            </a:r>
            <a:r>
              <a:rPr lang="en-US" b="1" dirty="0">
                <a:solidFill>
                  <a:srgbClr val="FF0000"/>
                </a:solidFill>
              </a:rPr>
              <a:t>(Career Awareness)</a:t>
            </a:r>
          </a:p>
          <a:p>
            <a:endParaRPr lang="en-US" b="1" dirty="0">
              <a:solidFill>
                <a:srgbClr val="FF0000"/>
              </a:solidFill>
            </a:endParaRPr>
          </a:p>
          <a:p>
            <a:r>
              <a:rPr lang="en-US" b="1" dirty="0"/>
              <a:t>9</a:t>
            </a:r>
            <a:r>
              <a:rPr lang="en-US" b="1" baseline="30000" dirty="0"/>
              <a:t>th</a:t>
            </a:r>
            <a:r>
              <a:rPr lang="en-US" b="1" dirty="0"/>
              <a:t> Grade:  I have completed a cover letter. </a:t>
            </a:r>
            <a:r>
              <a:rPr lang="en-US" b="1" dirty="0">
                <a:solidFill>
                  <a:srgbClr val="FF0000"/>
                </a:solidFill>
              </a:rPr>
              <a:t>(Career Acquisition)</a:t>
            </a:r>
          </a:p>
          <a:p>
            <a:endParaRPr lang="en-US" b="1" dirty="0"/>
          </a:p>
          <a:p>
            <a:r>
              <a:rPr lang="en-US" b="1" dirty="0"/>
              <a:t>10</a:t>
            </a:r>
            <a:r>
              <a:rPr lang="en-US" b="1" baseline="30000" dirty="0"/>
              <a:t>th</a:t>
            </a:r>
            <a:r>
              <a:rPr lang="en-US" b="1" dirty="0"/>
              <a:t> Grade:  I can give three examples of time management strategies which help me at school and/or on the job. </a:t>
            </a:r>
            <a:r>
              <a:rPr lang="en-US" b="1" dirty="0">
                <a:solidFill>
                  <a:srgbClr val="FF0000"/>
                </a:solidFill>
              </a:rPr>
              <a:t>(Career Retention)</a:t>
            </a:r>
          </a:p>
          <a:p>
            <a:endParaRPr lang="en-US" b="1" dirty="0"/>
          </a:p>
          <a:p>
            <a:r>
              <a:rPr lang="en-US" b="1" dirty="0"/>
              <a:t>11</a:t>
            </a:r>
            <a:r>
              <a:rPr lang="en-US" b="1" baseline="30000" dirty="0"/>
              <a:t>th</a:t>
            </a:r>
            <a:r>
              <a:rPr lang="en-US" b="1" dirty="0"/>
              <a:t> Grade:  I have compared working in the corporate environment with starting my own business in order to achieve career goals.  </a:t>
            </a:r>
            <a:r>
              <a:rPr lang="en-US" b="1" dirty="0">
                <a:solidFill>
                  <a:srgbClr val="FF0000"/>
                </a:solidFill>
              </a:rPr>
              <a:t>(Entrepreneurship)</a:t>
            </a:r>
          </a:p>
          <a:p>
            <a:endParaRPr lang="en-US" b="1" dirty="0">
              <a:solidFill>
                <a:srgbClr val="FF0000"/>
              </a:solidFill>
            </a:endParaRPr>
          </a:p>
          <a:p>
            <a:r>
              <a:rPr lang="en-US" dirty="0"/>
              <a:t>How do we improve our work in these areas?  We can do this through our implementation of the “I” statements in our curriculum every day, with our conversation with students, parents and each other.  </a:t>
            </a:r>
            <a:endParaRPr lang="en-US" b="1" dirty="0">
              <a:solidFill>
                <a:srgbClr val="FF0000"/>
              </a:solidFill>
            </a:endParaRPr>
          </a:p>
          <a:p>
            <a:endParaRPr lang="en-US" dirty="0"/>
          </a:p>
        </p:txBody>
      </p:sp>
    </p:spTree>
    <p:extLst>
      <p:ext uri="{BB962C8B-B14F-4D97-AF65-F5344CB8AC3E}">
        <p14:creationId xmlns:p14="http://schemas.microsoft.com/office/powerpoint/2010/main" val="3507847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1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9F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lipart&#10;&#10;Description generated with very high confidence">
            <a:extLst>
              <a:ext uri="{FF2B5EF4-FFF2-40B4-BE49-F238E27FC236}">
                <a16:creationId xmlns:a16="http://schemas.microsoft.com/office/drawing/2014/main" id="{D6E6F2B9-1855-4660-86C2-B4F87BCED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3078099"/>
            <a:ext cx="1462088" cy="701802"/>
          </a:xfrm>
          <a:prstGeom prst="rect">
            <a:avLst/>
          </a:prstGeom>
        </p:spPr>
      </p:pic>
      <mc:AlternateContent xmlns:mc="http://schemas.openxmlformats.org/markup-compatibility/2006">
        <mc:Choice xmlns:pslz="http://schemas.microsoft.com/office/powerpoint/2016/slidezoom" Requires="pslz">
          <p:graphicFrame>
            <p:nvGraphicFramePr>
              <p:cNvPr id="4" name="Slide Zoom 3">
                <a:extLst>
                  <a:ext uri="{FF2B5EF4-FFF2-40B4-BE49-F238E27FC236}">
                    <a16:creationId xmlns:a16="http://schemas.microsoft.com/office/drawing/2014/main" id="{2FAE0FFB-6767-4237-BB8D-384744A24E16}"/>
                  </a:ext>
                </a:extLst>
              </p:cNvPr>
              <p:cNvGraphicFramePr>
                <a:graphicFrameLocks noChangeAspect="1"/>
              </p:cNvGraphicFramePr>
              <p:nvPr/>
            </p:nvGraphicFramePr>
            <p:xfrm>
              <a:off x="-3475542" y="692987"/>
              <a:ext cx="3048000" cy="1714500"/>
            </p:xfrm>
            <a:graphic>
              <a:graphicData uri="http://schemas.microsoft.com/office/powerpoint/2016/slidezoom">
                <pslz:sldZm>
                  <pslz:sldZmObj sldId="382" cId="1803958358">
                    <pslz:zmPr id="{033D4405-33C9-474C-B17C-15C6E73A4D90}"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4" name="Slide Zoom 3">
                <a:extLst>
                  <a:ext uri="{FF2B5EF4-FFF2-40B4-BE49-F238E27FC236}">
                    <a16:creationId xmlns:a16="http://schemas.microsoft.com/office/drawing/2014/main" id="{2FAE0FFB-6767-4237-BB8D-384744A24E16}"/>
                  </a:ext>
                </a:extLst>
              </p:cNvPr>
              <p:cNvPicPr>
                <a:picLocks noGrp="1" noRot="1" noChangeAspect="1" noMove="1" noResize="1" noEditPoints="1" noAdjustHandles="1" noChangeArrowheads="1" noChangeShapeType="1"/>
              </p:cNvPicPr>
              <p:nvPr/>
            </p:nvPicPr>
            <p:blipFill>
              <a:blip r:embed="rId3"/>
              <a:stretch>
                <a:fillRect/>
              </a:stretch>
            </p:blipFill>
            <p:spPr>
              <a:xfrm>
                <a:off x="-3475542" y="692987"/>
                <a:ext cx="3048000" cy="1714500"/>
              </a:xfrm>
              <a:prstGeom prst="rect">
                <a:avLst/>
              </a:prstGeom>
              <a:ln w="3175">
                <a:solidFill>
                  <a:prstClr val="ltGray"/>
                </a:solidFill>
              </a:ln>
            </p:spPr>
          </p:pic>
        </mc:Fallback>
      </mc:AlternateContent>
      <p:sp>
        <p:nvSpPr>
          <p:cNvPr id="3" name="Content Placeholder 2">
            <a:extLst>
              <a:ext uri="{FF2B5EF4-FFF2-40B4-BE49-F238E27FC236}">
                <a16:creationId xmlns:a16="http://schemas.microsoft.com/office/drawing/2014/main" id="{5E5229D0-1D12-4D9A-95FE-44DCC7D42699}"/>
              </a:ext>
            </a:extLst>
          </p:cNvPr>
          <p:cNvSpPr>
            <a:spLocks noGrp="1"/>
          </p:cNvSpPr>
          <p:nvPr>
            <p:ph idx="1"/>
          </p:nvPr>
        </p:nvSpPr>
        <p:spPr>
          <a:xfrm>
            <a:off x="838200" y="1825625"/>
            <a:ext cx="7124272" cy="4351338"/>
          </a:xfrm>
        </p:spPr>
        <p:txBody>
          <a:bodyPr>
            <a:normAutofit fontScale="92500"/>
          </a:bodyPr>
          <a:lstStyle/>
          <a:p>
            <a:pPr marL="0" indent="0" algn="ctr">
              <a:buNone/>
            </a:pPr>
            <a:r>
              <a:rPr lang="en-US" sz="4800" b="1" dirty="0"/>
              <a:t>HOLICONG STUDENT ACTIVITIES, STAFF WELLNESS, </a:t>
            </a:r>
          </a:p>
          <a:p>
            <a:pPr marL="0" indent="0" algn="ctr">
              <a:buNone/>
            </a:pPr>
            <a:r>
              <a:rPr lang="en-US" sz="4800" b="1" dirty="0"/>
              <a:t>and COMMUNITY PARTNERSHIPS…</a:t>
            </a:r>
          </a:p>
          <a:p>
            <a:pPr marL="0" indent="0" algn="ctr">
              <a:buNone/>
            </a:pPr>
            <a:br>
              <a:rPr lang="en-US" sz="4800" dirty="0"/>
            </a:br>
            <a:r>
              <a:rPr lang="en-US" sz="5200" i="1" dirty="0"/>
              <a:t>What Have We Done?</a:t>
            </a:r>
          </a:p>
        </p:txBody>
      </p:sp>
    </p:spTree>
    <p:extLst>
      <p:ext uri="{BB962C8B-B14F-4D97-AF65-F5344CB8AC3E}">
        <p14:creationId xmlns:p14="http://schemas.microsoft.com/office/powerpoint/2010/main" val="415428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K12 PLAN ADVISORY COUNCIL</a:t>
            </a:r>
          </a:p>
        </p:txBody>
      </p:sp>
      <p:sp>
        <p:nvSpPr>
          <p:cNvPr id="3" name="Content Placeholder 2"/>
          <p:cNvSpPr>
            <a:spLocks noGrp="1"/>
          </p:cNvSpPr>
          <p:nvPr>
            <p:ph sz="quarter" idx="1"/>
          </p:nvPr>
        </p:nvSpPr>
        <p:spPr/>
        <p:txBody>
          <a:bodyPr/>
          <a:lstStyle/>
          <a:p>
            <a:pPr marL="0" indent="0">
              <a:buNone/>
            </a:pPr>
            <a:endParaRPr lang="en-US" dirty="0"/>
          </a:p>
          <a:p>
            <a:pPr marL="0" indent="0">
              <a:buNone/>
            </a:pPr>
            <a:r>
              <a:rPr lang="en-US" dirty="0"/>
              <a:t>This October we will conduct our first meeting of the K12 Plan Advisory Council which is made up of 20 stakeholders including </a:t>
            </a:r>
            <a:r>
              <a:rPr lang="en-US" b="1" dirty="0">
                <a:solidFill>
                  <a:srgbClr val="FF0000"/>
                </a:solidFill>
              </a:rPr>
              <a:t>students, parents, educators, and post-secondary and community partners.  </a:t>
            </a:r>
            <a:r>
              <a:rPr lang="en-US" dirty="0"/>
              <a:t>They will review the K12 Plan to offer feedback and suggestions.  This group is a required component and will continue to meet twice a year for ongoing support.</a:t>
            </a:r>
          </a:p>
          <a:p>
            <a:pPr marL="0" indent="0">
              <a:buNone/>
            </a:pPr>
            <a:endParaRPr lang="en-US" dirty="0"/>
          </a:p>
        </p:txBody>
      </p:sp>
    </p:spTree>
    <p:extLst>
      <p:ext uri="{BB962C8B-B14F-4D97-AF65-F5344CB8AC3E}">
        <p14:creationId xmlns:p14="http://schemas.microsoft.com/office/powerpoint/2010/main" val="4231181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3029B-10A2-4838-8C4E-8210436A8248}"/>
              </a:ext>
            </a:extLst>
          </p:cNvPr>
          <p:cNvSpPr>
            <a:spLocks noGrp="1"/>
          </p:cNvSpPr>
          <p:nvPr>
            <p:ph type="title"/>
          </p:nvPr>
        </p:nvSpPr>
        <p:spPr/>
        <p:txBody>
          <a:bodyPr/>
          <a:lstStyle/>
          <a:p>
            <a:r>
              <a:rPr lang="en-US" dirty="0"/>
              <a:t>Success Plan Implementation</a:t>
            </a:r>
          </a:p>
        </p:txBody>
      </p:sp>
      <p:sp>
        <p:nvSpPr>
          <p:cNvPr id="3" name="Content Placeholder 2">
            <a:extLst>
              <a:ext uri="{FF2B5EF4-FFF2-40B4-BE49-F238E27FC236}">
                <a16:creationId xmlns:a16="http://schemas.microsoft.com/office/drawing/2014/main" id="{12B36F70-92D0-4887-9AD4-864F516227D0}"/>
              </a:ext>
            </a:extLst>
          </p:cNvPr>
          <p:cNvSpPr>
            <a:spLocks noGrp="1"/>
          </p:cNvSpPr>
          <p:nvPr>
            <p:ph sz="quarter" idx="1"/>
          </p:nvPr>
        </p:nvSpPr>
        <p:spPr/>
        <p:txBody>
          <a:bodyPr>
            <a:normAutofit lnSpcReduction="10000"/>
          </a:bodyPr>
          <a:lstStyle/>
          <a:p>
            <a:r>
              <a:rPr lang="en-US" dirty="0"/>
              <a:t>There are 4 – 5 tasks each year in grades 7 – 12.</a:t>
            </a:r>
          </a:p>
          <a:p>
            <a:r>
              <a:rPr lang="en-US" dirty="0"/>
              <a:t>These tasks are to be completed in advisory.</a:t>
            </a:r>
          </a:p>
          <a:p>
            <a:r>
              <a:rPr lang="en-US" dirty="0"/>
              <a:t>There will be an online module where you will learn about what your Advisory grade level students will be doing. All Success Plan materials for teachers will be located on the Intranet.</a:t>
            </a:r>
          </a:p>
          <a:p>
            <a:r>
              <a:rPr lang="en-US" dirty="0"/>
              <a:t>All Success Plan materials for parents and students will be located on the Internet. </a:t>
            </a:r>
          </a:p>
          <a:p>
            <a:r>
              <a:rPr lang="en-US" dirty="0"/>
              <a:t>Advisory teachers will review student work and enter completion into Infinite Campus.</a:t>
            </a:r>
          </a:p>
          <a:p>
            <a:r>
              <a:rPr lang="en-US" dirty="0"/>
              <a:t>Advisory teachers will enter PRO or NYP for each task.</a:t>
            </a:r>
          </a:p>
          <a:p>
            <a:endParaRPr lang="en-US" dirty="0"/>
          </a:p>
        </p:txBody>
      </p:sp>
    </p:spTree>
    <p:extLst>
      <p:ext uri="{BB962C8B-B14F-4D97-AF65-F5344CB8AC3E}">
        <p14:creationId xmlns:p14="http://schemas.microsoft.com/office/powerpoint/2010/main" val="399326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F9FCC-F620-4EFC-B366-05FB114EA64A}"/>
              </a:ext>
            </a:extLst>
          </p:cNvPr>
          <p:cNvPicPr>
            <a:picLocks noChangeAspect="1"/>
          </p:cNvPicPr>
          <p:nvPr/>
        </p:nvPicPr>
        <p:blipFill>
          <a:blip r:embed="rId3"/>
          <a:stretch>
            <a:fillRect/>
          </a:stretch>
        </p:blipFill>
        <p:spPr>
          <a:xfrm>
            <a:off x="573742" y="567485"/>
            <a:ext cx="11044517" cy="5456648"/>
          </a:xfrm>
          <a:prstGeom prst="rect">
            <a:avLst/>
          </a:prstGeom>
        </p:spPr>
      </p:pic>
    </p:spTree>
    <p:extLst>
      <p:ext uri="{BB962C8B-B14F-4D97-AF65-F5344CB8AC3E}">
        <p14:creationId xmlns:p14="http://schemas.microsoft.com/office/powerpoint/2010/main" val="3096107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5550-A1A1-487F-88AE-4464D2712A73}"/>
              </a:ext>
            </a:extLst>
          </p:cNvPr>
          <p:cNvSpPr>
            <a:spLocks noGrp="1"/>
          </p:cNvSpPr>
          <p:nvPr>
            <p:ph type="title"/>
          </p:nvPr>
        </p:nvSpPr>
        <p:spPr>
          <a:xfrm>
            <a:off x="1136428" y="627564"/>
            <a:ext cx="7474172" cy="1325563"/>
          </a:xfrm>
        </p:spPr>
        <p:txBody>
          <a:bodyPr vert="horz" lIns="91440" tIns="45720" rIns="91440" bIns="45720" rtlCol="0">
            <a:normAutofit/>
          </a:bodyPr>
          <a:lstStyle/>
          <a:p>
            <a:pPr algn="ctr"/>
            <a:r>
              <a:rPr lang="en-US" b="1" kern="1200" dirty="0">
                <a:latin typeface="+mj-lt"/>
                <a:ea typeface="+mj-ea"/>
                <a:cs typeface="+mj-cs"/>
              </a:rPr>
              <a:t>NAVIANCE</a:t>
            </a:r>
          </a:p>
        </p:txBody>
      </p:sp>
      <p:sp>
        <p:nvSpPr>
          <p:cNvPr id="6" name="Content Placeholder 5">
            <a:extLst>
              <a:ext uri="{FF2B5EF4-FFF2-40B4-BE49-F238E27FC236}">
                <a16:creationId xmlns:a16="http://schemas.microsoft.com/office/drawing/2014/main" id="{CC0D7C61-02CA-4988-A00B-DBE41A2B758D}"/>
              </a:ext>
            </a:extLst>
          </p:cNvPr>
          <p:cNvSpPr>
            <a:spLocks noGrp="1"/>
          </p:cNvSpPr>
          <p:nvPr>
            <p:ph idx="1"/>
          </p:nvPr>
        </p:nvSpPr>
        <p:spPr>
          <a:xfrm>
            <a:off x="1136429" y="2278173"/>
            <a:ext cx="6467867" cy="3450613"/>
          </a:xfrm>
        </p:spPr>
        <p:txBody>
          <a:bodyPr anchor="ctr">
            <a:normAutofit/>
          </a:bodyPr>
          <a:lstStyle/>
          <a:p>
            <a:pPr marL="0" indent="0" algn="ctr">
              <a:buNone/>
            </a:pPr>
            <a:r>
              <a:rPr lang="en-US" sz="2400" b="1" i="1" dirty="0"/>
              <a:t>Please welcome…</a:t>
            </a:r>
          </a:p>
          <a:p>
            <a:pPr marL="0" indent="0" algn="ctr">
              <a:buNone/>
            </a:pPr>
            <a:endParaRPr lang="en-US" sz="1200" b="1" i="1" dirty="0"/>
          </a:p>
          <a:p>
            <a:pPr marL="0" indent="0" algn="ctr">
              <a:buNone/>
            </a:pPr>
            <a:r>
              <a:rPr lang="en-US" sz="6000" b="1" dirty="0"/>
              <a:t>Madame Del Rosario</a:t>
            </a:r>
          </a:p>
        </p:txBody>
      </p:sp>
      <p:sp>
        <p:nvSpPr>
          <p:cNvPr id="11"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1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9F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clipart&#10;&#10;Description generated with very high confidence">
            <a:extLst>
              <a:ext uri="{FF2B5EF4-FFF2-40B4-BE49-F238E27FC236}">
                <a16:creationId xmlns:a16="http://schemas.microsoft.com/office/drawing/2014/main" id="{D6E6F2B9-1855-4660-86C2-B4F87BCED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3078099"/>
            <a:ext cx="1462088" cy="701802"/>
          </a:xfrm>
          <a:prstGeom prst="rect">
            <a:avLst/>
          </a:prstGeom>
        </p:spPr>
      </p:pic>
      <p:sp>
        <p:nvSpPr>
          <p:cNvPr id="3" name="TextBox 2">
            <a:extLst>
              <a:ext uri="{FF2B5EF4-FFF2-40B4-BE49-F238E27FC236}">
                <a16:creationId xmlns:a16="http://schemas.microsoft.com/office/drawing/2014/main" id="{A527E1FB-ACE2-46D9-AD7E-A14346BCDEA1}"/>
              </a:ext>
            </a:extLst>
          </p:cNvPr>
          <p:cNvSpPr txBox="1"/>
          <p:nvPr/>
        </p:nvSpPr>
        <p:spPr>
          <a:xfrm>
            <a:off x="914400" y="1953127"/>
            <a:ext cx="8143875" cy="478530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51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a:extLst>
              <a:ext uri="{FF2B5EF4-FFF2-40B4-BE49-F238E27FC236}">
                <a16:creationId xmlns:a16="http://schemas.microsoft.com/office/drawing/2014/main" id="{143AE157-6159-4D39-A609-93147F8B1A23}"/>
              </a:ext>
            </a:extLst>
          </p:cNvPr>
          <p:cNvSpPr>
            <a:spLocks noGrp="1"/>
          </p:cNvSpPr>
          <p:nvPr>
            <p:ph type="title"/>
          </p:nvPr>
        </p:nvSpPr>
        <p:spPr/>
        <p:txBody>
          <a:bodyPr>
            <a:normAutofit/>
          </a:bodyPr>
          <a:lstStyle/>
          <a:p>
            <a:pPr algn="ctr"/>
            <a:r>
              <a:rPr lang="en-US" sz="5400" b="1" strike="sngStrike" dirty="0">
                <a:solidFill>
                  <a:srgbClr val="FF0000"/>
                </a:solidFill>
                <a:latin typeface="Century Gothic" panose="020B0502020202020204" pitchFamily="34" charset="0"/>
              </a:rPr>
              <a:t>Career</a:t>
            </a:r>
            <a:r>
              <a:rPr lang="en-US" sz="5400" b="1" dirty="0">
                <a:latin typeface="Century Gothic" panose="020B0502020202020204" pitchFamily="34" charset="0"/>
              </a:rPr>
              <a:t> Success Plan</a:t>
            </a:r>
          </a:p>
        </p:txBody>
      </p:sp>
      <p:graphicFrame>
        <p:nvGraphicFramePr>
          <p:cNvPr id="3" name="Diagram 2">
            <a:extLst>
              <a:ext uri="{FF2B5EF4-FFF2-40B4-BE49-F238E27FC236}">
                <a16:creationId xmlns:a16="http://schemas.microsoft.com/office/drawing/2014/main" id="{5AFD22BB-F32B-4E9E-8A82-E4FB58F23A7D}"/>
              </a:ext>
            </a:extLst>
          </p:cNvPr>
          <p:cNvGraphicFramePr/>
          <p:nvPr/>
        </p:nvGraphicFramePr>
        <p:xfrm>
          <a:off x="467360" y="1422401"/>
          <a:ext cx="11074400" cy="543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90DA618-D835-4342-BAD9-F25594E0D180}"/>
              </a:ext>
            </a:extLst>
          </p:cNvPr>
          <p:cNvSpPr>
            <a:spLocks noGrp="1"/>
          </p:cNvSpPr>
          <p:nvPr>
            <p:ph type="ctrTitle"/>
          </p:nvPr>
        </p:nvSpPr>
        <p:spPr>
          <a:xfrm>
            <a:off x="838199" y="4525347"/>
            <a:ext cx="6801321" cy="1737360"/>
          </a:xfrm>
        </p:spPr>
        <p:txBody>
          <a:bodyPr anchor="ctr">
            <a:normAutofit fontScale="90000"/>
          </a:bodyPr>
          <a:lstStyle/>
          <a:p>
            <a:pPr algn="r"/>
            <a:r>
              <a:rPr lang="en-US" sz="11500" b="1" dirty="0">
                <a:latin typeface="Century Gothic" panose="020B0502020202020204" pitchFamily="34" charset="0"/>
              </a:rPr>
              <a:t>Naviance</a:t>
            </a:r>
            <a:r>
              <a:rPr lang="en-US" dirty="0"/>
              <a:t> </a:t>
            </a:r>
          </a:p>
        </p:txBody>
      </p:sp>
      <p:sp>
        <p:nvSpPr>
          <p:cNvPr id="5" name="Subtitle 4">
            <a:extLst>
              <a:ext uri="{FF2B5EF4-FFF2-40B4-BE49-F238E27FC236}">
                <a16:creationId xmlns:a16="http://schemas.microsoft.com/office/drawing/2014/main" id="{1452AC1B-5F78-4060-9D55-3F5067E9328F}"/>
              </a:ext>
            </a:extLst>
          </p:cNvPr>
          <p:cNvSpPr>
            <a:spLocks noGrp="1"/>
          </p:cNvSpPr>
          <p:nvPr>
            <p:ph type="subTitle" idx="1"/>
          </p:nvPr>
        </p:nvSpPr>
        <p:spPr>
          <a:xfrm>
            <a:off x="7961258" y="4525347"/>
            <a:ext cx="3258675" cy="1737360"/>
          </a:xfrm>
        </p:spPr>
        <p:txBody>
          <a:bodyPr anchor="ctr">
            <a:normAutofit/>
          </a:bodyPr>
          <a:lstStyle/>
          <a:p>
            <a:pPr algn="l"/>
            <a:endParaRPr lang="en-US"/>
          </a:p>
        </p:txBody>
      </p:sp>
      <p:sp>
        <p:nvSpPr>
          <p:cNvPr id="12"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671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687E1-F8B8-4DA3-BC5E-84DB04754046}"/>
              </a:ext>
            </a:extLst>
          </p:cNvPr>
          <p:cNvSpPr>
            <a:spLocks noGrp="1"/>
          </p:cNvSpPr>
          <p:nvPr>
            <p:ph type="title"/>
          </p:nvPr>
        </p:nvSpPr>
        <p:spPr>
          <a:xfrm>
            <a:off x="1514292" y="513612"/>
            <a:ext cx="9894133" cy="1031216"/>
          </a:xfrm>
        </p:spPr>
        <p:txBody>
          <a:bodyPr anchor="b">
            <a:normAutofit/>
          </a:bodyPr>
          <a:lstStyle/>
          <a:p>
            <a:pPr algn="ctr"/>
            <a:r>
              <a:rPr lang="en-US" sz="6600" b="1" dirty="0">
                <a:latin typeface="Century Gothic" panose="020B0502020202020204" pitchFamily="34" charset="0"/>
              </a:rPr>
              <a:t>What is Naviance? </a:t>
            </a:r>
          </a:p>
        </p:txBody>
      </p:sp>
      <p:pic>
        <p:nvPicPr>
          <p:cNvPr id="1026" name="Picture 2" descr="Image result for naviance images&quot;">
            <a:extLst>
              <a:ext uri="{FF2B5EF4-FFF2-40B4-BE49-F238E27FC236}">
                <a16:creationId xmlns:a16="http://schemas.microsoft.com/office/drawing/2014/main" id="{F322B72A-5488-4BEA-9FAF-8F47527F5F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4293" y="3187408"/>
            <a:ext cx="5069382" cy="1558834"/>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73" name="Freeform: Shape 72">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5964B3-5D62-41A6-A8D0-34757C937BDB}"/>
              </a:ext>
            </a:extLst>
          </p:cNvPr>
          <p:cNvSpPr>
            <a:spLocks noGrp="1"/>
          </p:cNvSpPr>
          <p:nvPr>
            <p:ph idx="1"/>
          </p:nvPr>
        </p:nvSpPr>
        <p:spPr>
          <a:xfrm>
            <a:off x="7518400" y="1884045"/>
            <a:ext cx="4399279" cy="4166640"/>
          </a:xfrm>
        </p:spPr>
        <p:txBody>
          <a:bodyPr anchor="ctr">
            <a:normAutofit fontScale="92500"/>
          </a:bodyPr>
          <a:lstStyle/>
          <a:p>
            <a:pPr marL="0" indent="0" algn="ctr">
              <a:buNone/>
            </a:pPr>
            <a:r>
              <a:rPr lang="en-US" sz="2400" dirty="0">
                <a:latin typeface="Century Gothic" panose="020B0502020202020204" pitchFamily="34" charset="0"/>
              </a:rPr>
              <a:t>Naviance is an American college and career readiness software provider that partners with high schools and other K–12 institutions to provide students with college planning and career assessment tools. The company reports that its products reach more than 7 million students at nearly 8,500 schools in 100 countries. </a:t>
            </a:r>
          </a:p>
          <a:p>
            <a:pPr marL="0" indent="0" algn="ctr">
              <a:buNone/>
            </a:pPr>
            <a:endParaRPr lang="en-US" sz="2400" dirty="0"/>
          </a:p>
        </p:txBody>
      </p:sp>
    </p:spTree>
    <p:extLst>
      <p:ext uri="{BB962C8B-B14F-4D97-AF65-F5344CB8AC3E}">
        <p14:creationId xmlns:p14="http://schemas.microsoft.com/office/powerpoint/2010/main" val="2881418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BF6C898-B1F5-4CBE-83F4-1831D4B0221E}"/>
              </a:ext>
            </a:extLst>
          </p:cNvPr>
          <p:cNvSpPr>
            <a:spLocks noGrp="1"/>
          </p:cNvSpPr>
          <p:nvPr>
            <p:ph type="ctrTitle"/>
          </p:nvPr>
        </p:nvSpPr>
        <p:spPr>
          <a:xfrm>
            <a:off x="1524000" y="1122362"/>
            <a:ext cx="9144000" cy="2840037"/>
          </a:xfrm>
        </p:spPr>
        <p:txBody>
          <a:bodyPr>
            <a:normAutofit/>
          </a:bodyPr>
          <a:lstStyle/>
          <a:p>
            <a:r>
              <a:rPr lang="en-US" sz="9600" dirty="0">
                <a:effectLst>
                  <a:outerShdw blurRad="38100" dist="38100" dir="2700000" algn="tl">
                    <a:srgbClr val="000000">
                      <a:alpha val="43137"/>
                    </a:srgbClr>
                  </a:outerShdw>
                </a:effectLst>
                <a:latin typeface="Century Gothic" panose="020B0502020202020204" pitchFamily="34" charset="0"/>
              </a:rPr>
              <a:t>Let’s glance at Naviance! </a:t>
            </a:r>
          </a:p>
        </p:txBody>
      </p:sp>
      <p:cxnSp>
        <p:nvCxnSpPr>
          <p:cNvPr id="14" name="Straight Connector 1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naviance images&quot;">
            <a:extLst>
              <a:ext uri="{FF2B5EF4-FFF2-40B4-BE49-F238E27FC236}">
                <a16:creationId xmlns:a16="http://schemas.microsoft.com/office/drawing/2014/main" id="{115B2630-DC8D-46FC-BB5C-0FE9377EB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890" y="4434475"/>
            <a:ext cx="6332220" cy="160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063845"/>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5550-A1A1-487F-88AE-4464D2712A73}"/>
              </a:ext>
            </a:extLst>
          </p:cNvPr>
          <p:cNvSpPr>
            <a:spLocks noGrp="1"/>
          </p:cNvSpPr>
          <p:nvPr>
            <p:ph type="title"/>
          </p:nvPr>
        </p:nvSpPr>
        <p:spPr>
          <a:xfrm>
            <a:off x="1136428" y="627564"/>
            <a:ext cx="7474172" cy="1325563"/>
          </a:xfrm>
        </p:spPr>
        <p:txBody>
          <a:bodyPr vert="horz" lIns="91440" tIns="45720" rIns="91440" bIns="45720" rtlCol="0">
            <a:normAutofit/>
          </a:bodyPr>
          <a:lstStyle/>
          <a:p>
            <a:pPr algn="ctr"/>
            <a:r>
              <a:rPr lang="en-US" b="1" kern="1200" dirty="0">
                <a:latin typeface="+mj-lt"/>
                <a:ea typeface="+mj-ea"/>
                <a:cs typeface="+mj-cs"/>
              </a:rPr>
              <a:t>CBSD </a:t>
            </a:r>
            <a:r>
              <a:rPr lang="en-US" b="1" dirty="0"/>
              <a:t>SCHOOL START TIMES COMMITTEE</a:t>
            </a:r>
            <a:endParaRPr lang="en-US" b="1" kern="1200" dirty="0">
              <a:latin typeface="+mj-lt"/>
              <a:ea typeface="+mj-ea"/>
              <a:cs typeface="+mj-cs"/>
            </a:endParaRPr>
          </a:p>
        </p:txBody>
      </p:sp>
      <p:sp>
        <p:nvSpPr>
          <p:cNvPr id="6" name="Content Placeholder 5">
            <a:extLst>
              <a:ext uri="{FF2B5EF4-FFF2-40B4-BE49-F238E27FC236}">
                <a16:creationId xmlns:a16="http://schemas.microsoft.com/office/drawing/2014/main" id="{CC0D7C61-02CA-4988-A00B-DBE41A2B758D}"/>
              </a:ext>
            </a:extLst>
          </p:cNvPr>
          <p:cNvSpPr>
            <a:spLocks noGrp="1"/>
          </p:cNvSpPr>
          <p:nvPr>
            <p:ph idx="1"/>
          </p:nvPr>
        </p:nvSpPr>
        <p:spPr>
          <a:xfrm>
            <a:off x="1136429" y="2278173"/>
            <a:ext cx="6467867" cy="3450613"/>
          </a:xfrm>
        </p:spPr>
        <p:txBody>
          <a:bodyPr anchor="ctr">
            <a:normAutofit/>
          </a:bodyPr>
          <a:lstStyle/>
          <a:p>
            <a:pPr marL="0" indent="0" algn="ctr">
              <a:buNone/>
            </a:pPr>
            <a:r>
              <a:rPr lang="en-US" sz="2400" b="1" i="1" dirty="0"/>
              <a:t>Please welcome…</a:t>
            </a:r>
          </a:p>
          <a:p>
            <a:pPr marL="0" indent="0" algn="ctr">
              <a:buNone/>
            </a:pPr>
            <a:endParaRPr lang="en-US" sz="1200" b="1" i="1" dirty="0"/>
          </a:p>
          <a:p>
            <a:pPr marL="0" indent="0" algn="ctr">
              <a:buNone/>
            </a:pPr>
            <a:r>
              <a:rPr lang="en-US" sz="6000" b="1" dirty="0"/>
              <a:t>Mrs. Matich</a:t>
            </a:r>
          </a:p>
        </p:txBody>
      </p:sp>
      <p:pic>
        <p:nvPicPr>
          <p:cNvPr id="9" name="Picture 8" descr="A picture containing clipart&#10;&#10;Description generated with very high confidence">
            <a:extLst>
              <a:ext uri="{FF2B5EF4-FFF2-40B4-BE49-F238E27FC236}">
                <a16:creationId xmlns:a16="http://schemas.microsoft.com/office/drawing/2014/main" id="{D6E6F2B9-1855-4660-86C2-B4F87BCED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3078099"/>
            <a:ext cx="1462088" cy="701802"/>
          </a:xfrm>
          <a:prstGeom prst="rect">
            <a:avLst/>
          </a:prstGeom>
        </p:spPr>
      </p:pic>
      <p:sp>
        <p:nvSpPr>
          <p:cNvPr id="3" name="TextBox 2">
            <a:extLst>
              <a:ext uri="{FF2B5EF4-FFF2-40B4-BE49-F238E27FC236}">
                <a16:creationId xmlns:a16="http://schemas.microsoft.com/office/drawing/2014/main" id="{A527E1FB-ACE2-46D9-AD7E-A14346BCDEA1}"/>
              </a:ext>
            </a:extLst>
          </p:cNvPr>
          <p:cNvSpPr txBox="1"/>
          <p:nvPr/>
        </p:nvSpPr>
        <p:spPr>
          <a:xfrm>
            <a:off x="914400" y="1953127"/>
            <a:ext cx="8143875" cy="478530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21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5550-A1A1-487F-88AE-4464D2712A73}"/>
              </a:ext>
            </a:extLst>
          </p:cNvPr>
          <p:cNvSpPr>
            <a:spLocks noGrp="1"/>
          </p:cNvSpPr>
          <p:nvPr>
            <p:ph type="title"/>
          </p:nvPr>
        </p:nvSpPr>
        <p:spPr>
          <a:xfrm>
            <a:off x="1136428" y="627564"/>
            <a:ext cx="7474172" cy="1325563"/>
          </a:xfrm>
        </p:spPr>
        <p:txBody>
          <a:bodyPr vert="horz" lIns="91440" tIns="45720" rIns="91440" bIns="45720" rtlCol="0">
            <a:normAutofit/>
          </a:bodyPr>
          <a:lstStyle/>
          <a:p>
            <a:pPr algn="ctr"/>
            <a:r>
              <a:rPr lang="en-US" b="1" kern="1200" dirty="0">
                <a:latin typeface="+mj-lt"/>
                <a:ea typeface="+mj-ea"/>
                <a:cs typeface="+mj-cs"/>
              </a:rPr>
              <a:t>CBSD </a:t>
            </a:r>
            <a:r>
              <a:rPr lang="en-US" b="1" dirty="0"/>
              <a:t>SCHOOL START TIMES COMMITTEE</a:t>
            </a:r>
            <a:endParaRPr lang="en-US" b="1" kern="1200" dirty="0">
              <a:latin typeface="+mj-lt"/>
              <a:ea typeface="+mj-ea"/>
              <a:cs typeface="+mj-cs"/>
            </a:endParaRPr>
          </a:p>
        </p:txBody>
      </p:sp>
      <p:sp>
        <p:nvSpPr>
          <p:cNvPr id="6" name="Content Placeholder 5">
            <a:extLst>
              <a:ext uri="{FF2B5EF4-FFF2-40B4-BE49-F238E27FC236}">
                <a16:creationId xmlns:a16="http://schemas.microsoft.com/office/drawing/2014/main" id="{CC0D7C61-02CA-4988-A00B-DBE41A2B758D}"/>
              </a:ext>
            </a:extLst>
          </p:cNvPr>
          <p:cNvSpPr>
            <a:spLocks noGrp="1"/>
          </p:cNvSpPr>
          <p:nvPr>
            <p:ph idx="1"/>
          </p:nvPr>
        </p:nvSpPr>
        <p:spPr>
          <a:xfrm>
            <a:off x="1136429" y="2278173"/>
            <a:ext cx="6467867" cy="3450613"/>
          </a:xfrm>
        </p:spPr>
        <p:txBody>
          <a:bodyPr anchor="ctr">
            <a:normAutofit/>
          </a:bodyPr>
          <a:lstStyle/>
          <a:p>
            <a:pPr marL="0" indent="0" algn="ctr">
              <a:buNone/>
            </a:pPr>
            <a:r>
              <a:rPr lang="en-US" sz="6000" b="1" dirty="0">
                <a:hlinkClick r:id="rId2"/>
              </a:rPr>
              <a:t>Website</a:t>
            </a:r>
            <a:endParaRPr lang="en-US" sz="6000" b="1" dirty="0"/>
          </a:p>
          <a:p>
            <a:pPr marL="0" indent="0" algn="ctr">
              <a:buNone/>
            </a:pPr>
            <a:endParaRPr lang="en-US" sz="6000" b="1" dirty="0"/>
          </a:p>
        </p:txBody>
      </p:sp>
      <p:pic>
        <p:nvPicPr>
          <p:cNvPr id="9" name="Picture 8" descr="A picture containing clipart&#10;&#10;Description generated with very high confidence">
            <a:extLst>
              <a:ext uri="{FF2B5EF4-FFF2-40B4-BE49-F238E27FC236}">
                <a16:creationId xmlns:a16="http://schemas.microsoft.com/office/drawing/2014/main" id="{D6E6F2B9-1855-4660-86C2-B4F87BCED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442" y="3078099"/>
            <a:ext cx="1462088" cy="701802"/>
          </a:xfrm>
          <a:prstGeom prst="rect">
            <a:avLst/>
          </a:prstGeom>
        </p:spPr>
      </p:pic>
      <p:sp>
        <p:nvSpPr>
          <p:cNvPr id="3" name="TextBox 2">
            <a:extLst>
              <a:ext uri="{FF2B5EF4-FFF2-40B4-BE49-F238E27FC236}">
                <a16:creationId xmlns:a16="http://schemas.microsoft.com/office/drawing/2014/main" id="{A527E1FB-ACE2-46D9-AD7E-A14346BCDEA1}"/>
              </a:ext>
            </a:extLst>
          </p:cNvPr>
          <p:cNvSpPr txBox="1"/>
          <p:nvPr/>
        </p:nvSpPr>
        <p:spPr>
          <a:xfrm>
            <a:off x="914400" y="1953127"/>
            <a:ext cx="8143875" cy="478530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4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F44EC9C7-1062-4758-8454-E3017A25BE5E}"/>
              </a:ext>
            </a:extLst>
          </p:cNvPr>
          <p:cNvPicPr>
            <a:picLocks noChangeAspect="1"/>
          </p:cNvPicPr>
          <p:nvPr/>
        </p:nvPicPr>
        <p:blipFill rotWithShape="1">
          <a:blip r:embed="rId2">
            <a:extLst>
              <a:ext uri="{28A0092B-C50C-407E-A947-70E740481C1C}">
                <a14:useLocalDpi xmlns:a14="http://schemas.microsoft.com/office/drawing/2010/main" val="0"/>
              </a:ext>
            </a:extLst>
          </a:blip>
          <a:srcRect t="24331" b="669"/>
          <a:stretch/>
        </p:blipFill>
        <p:spPr>
          <a:xfrm>
            <a:off x="20" y="10"/>
            <a:ext cx="12191980" cy="6857990"/>
          </a:xfrm>
          <a:prstGeom prst="rect">
            <a:avLst/>
          </a:prstGeom>
        </p:spPr>
      </p:pic>
      <p:sp>
        <p:nvSpPr>
          <p:cNvPr id="2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6F35550-A1A1-487F-88AE-4464D2712A73}"/>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b="1" dirty="0"/>
              <a:t>SUPPORT STAFF APPRECIATION DAY</a:t>
            </a:r>
          </a:p>
        </p:txBody>
      </p:sp>
      <p:sp>
        <p:nvSpPr>
          <p:cNvPr id="6" name="Content Placeholder 5">
            <a:extLst>
              <a:ext uri="{FF2B5EF4-FFF2-40B4-BE49-F238E27FC236}">
                <a16:creationId xmlns:a16="http://schemas.microsoft.com/office/drawing/2014/main" id="{CC0D7C61-02CA-4988-A00B-DBE41A2B758D}"/>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endParaRPr lang="en-US" sz="2000" dirty="0"/>
          </a:p>
        </p:txBody>
      </p:sp>
      <p:cxnSp>
        <p:nvCxnSpPr>
          <p:cNvPr id="26" name="Straight Connector 2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527E1FB-ACE2-46D9-AD7E-A14346BCDEA1}"/>
              </a:ext>
            </a:extLst>
          </p:cNvPr>
          <p:cNvSpPr txBox="1"/>
          <p:nvPr/>
        </p:nvSpPr>
        <p:spPr>
          <a:xfrm>
            <a:off x="914400" y="1953127"/>
            <a:ext cx="8143875" cy="478530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9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55FFF17-D3D5-4F58-BA56-54EA901C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C14E65-F4F0-4D64-A2D6-B1F5539F65BD}"/>
              </a:ext>
            </a:extLst>
          </p:cNvPr>
          <p:cNvSpPr>
            <a:spLocks noGrp="1"/>
          </p:cNvSpPr>
          <p:nvPr>
            <p:ph type="ctrTitle"/>
          </p:nvPr>
        </p:nvSpPr>
        <p:spPr>
          <a:xfrm>
            <a:off x="804673" y="1409700"/>
            <a:ext cx="4152900" cy="2809875"/>
          </a:xfrm>
        </p:spPr>
        <p:txBody>
          <a:bodyPr anchor="b">
            <a:normAutofit/>
          </a:bodyPr>
          <a:lstStyle/>
          <a:p>
            <a:r>
              <a:rPr lang="en-US" b="1">
                <a:solidFill>
                  <a:schemeClr val="bg1">
                    <a:lumMod val="85000"/>
                    <a:lumOff val="15000"/>
                  </a:schemeClr>
                </a:solidFill>
              </a:rPr>
              <a:t>Holicong Parent Council</a:t>
            </a:r>
          </a:p>
        </p:txBody>
      </p:sp>
      <p:sp>
        <p:nvSpPr>
          <p:cNvPr id="3" name="Subtitle 2">
            <a:extLst>
              <a:ext uri="{FF2B5EF4-FFF2-40B4-BE49-F238E27FC236}">
                <a16:creationId xmlns:a16="http://schemas.microsoft.com/office/drawing/2014/main" id="{856B0636-A654-4D2D-AF80-5DF33E21A495}"/>
              </a:ext>
            </a:extLst>
          </p:cNvPr>
          <p:cNvSpPr>
            <a:spLocks noGrp="1"/>
          </p:cNvSpPr>
          <p:nvPr>
            <p:ph type="subTitle" idx="1"/>
          </p:nvPr>
        </p:nvSpPr>
        <p:spPr>
          <a:xfrm>
            <a:off x="804672" y="4219575"/>
            <a:ext cx="3348228" cy="928494"/>
          </a:xfrm>
        </p:spPr>
        <p:txBody>
          <a:bodyPr anchor="t">
            <a:noAutofit/>
          </a:bodyPr>
          <a:lstStyle/>
          <a:p>
            <a:r>
              <a:rPr lang="en-US" sz="3600" dirty="0">
                <a:solidFill>
                  <a:schemeClr val="bg1">
                    <a:lumMod val="85000"/>
                    <a:lumOff val="15000"/>
                  </a:schemeClr>
                </a:solidFill>
              </a:rPr>
              <a:t>November 21</a:t>
            </a:r>
            <a:r>
              <a:rPr lang="en-US" sz="3600" baseline="30000" dirty="0">
                <a:solidFill>
                  <a:schemeClr val="bg1">
                    <a:lumMod val="85000"/>
                    <a:lumOff val="15000"/>
                  </a:schemeClr>
                </a:solidFill>
              </a:rPr>
              <a:t>st</a:t>
            </a:r>
            <a:r>
              <a:rPr lang="en-US" sz="3600" dirty="0">
                <a:solidFill>
                  <a:schemeClr val="bg1">
                    <a:lumMod val="85000"/>
                    <a:lumOff val="15000"/>
                  </a:schemeClr>
                </a:solidFill>
              </a:rPr>
              <a:t>, 2019</a:t>
            </a:r>
          </a:p>
        </p:txBody>
      </p:sp>
      <p:pic>
        <p:nvPicPr>
          <p:cNvPr id="4" name="Picture 3">
            <a:extLst>
              <a:ext uri="{FF2B5EF4-FFF2-40B4-BE49-F238E27FC236}">
                <a16:creationId xmlns:a16="http://schemas.microsoft.com/office/drawing/2014/main" id="{AFD760B4-DCB1-487D-9292-A06831935C40}"/>
              </a:ext>
            </a:extLst>
          </p:cNvPr>
          <p:cNvPicPr>
            <a:picLocks noChangeAspect="1"/>
          </p:cNvPicPr>
          <p:nvPr/>
        </p:nvPicPr>
        <p:blipFill>
          <a:blip r:embed="rId2"/>
          <a:stretch>
            <a:fillRect/>
          </a:stretch>
        </p:blipFill>
        <p:spPr>
          <a:xfrm>
            <a:off x="6828827" y="2269793"/>
            <a:ext cx="4448774" cy="2566064"/>
          </a:xfrm>
          <a:prstGeom prst="rect">
            <a:avLst/>
          </a:prstGeom>
        </p:spPr>
      </p:pic>
    </p:spTree>
    <p:extLst>
      <p:ext uri="{BB962C8B-B14F-4D97-AF65-F5344CB8AC3E}">
        <p14:creationId xmlns:p14="http://schemas.microsoft.com/office/powerpoint/2010/main" val="307148527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38B287-5147-4277-BE3C-4F60FF0A85D4}"/>
              </a:ext>
            </a:extLst>
          </p:cNvPr>
          <p:cNvSpPr>
            <a:spLocks noGrp="1"/>
          </p:cNvSpPr>
          <p:nvPr>
            <p:ph type="title"/>
          </p:nvPr>
        </p:nvSpPr>
        <p:spPr>
          <a:xfrm>
            <a:off x="5021821" y="3812954"/>
            <a:ext cx="6465287" cy="1516014"/>
          </a:xfrm>
        </p:spPr>
        <p:txBody>
          <a:bodyPr vert="horz" lIns="91440" tIns="45720" rIns="91440" bIns="45720" rtlCol="0" anchor="b">
            <a:normAutofit/>
          </a:bodyPr>
          <a:lstStyle/>
          <a:p>
            <a:pPr algn="ctr"/>
            <a:r>
              <a:rPr lang="en-US" sz="4800" dirty="0">
                <a:solidFill>
                  <a:srgbClr val="FFFFFF"/>
                </a:solidFill>
              </a:rPr>
              <a:t>STUDENT LEADERSHIP</a:t>
            </a:r>
            <a:br>
              <a:rPr lang="en-US" sz="4800" dirty="0">
                <a:solidFill>
                  <a:srgbClr val="FFFFFF"/>
                </a:solidFill>
              </a:rPr>
            </a:br>
            <a:r>
              <a:rPr lang="en-US" sz="4800" dirty="0">
                <a:solidFill>
                  <a:srgbClr val="FFFFFF"/>
                </a:solidFill>
              </a:rPr>
              <a:t>Staff Appreciation</a:t>
            </a:r>
            <a:endParaRPr lang="en-US" sz="4800" kern="1200" dirty="0">
              <a:solidFill>
                <a:srgbClr val="FFFFFF"/>
              </a:solidFill>
              <a:latin typeface="+mj-lt"/>
              <a:ea typeface="+mj-ea"/>
              <a:cs typeface="+mj-cs"/>
            </a:endParaRPr>
          </a:p>
        </p:txBody>
      </p:sp>
      <p:pic>
        <p:nvPicPr>
          <p:cNvPr id="9" name="Picture 8" descr="A picture containing person, indoor, man, cat&#10;&#10;Description automatically generated">
            <a:extLst>
              <a:ext uri="{FF2B5EF4-FFF2-40B4-BE49-F238E27FC236}">
                <a16:creationId xmlns:a16="http://schemas.microsoft.com/office/drawing/2014/main" id="{549B8C63-1978-48AF-878D-52FE79F464AE}"/>
              </a:ext>
            </a:extLst>
          </p:cNvPr>
          <p:cNvPicPr>
            <a:picLocks noChangeAspect="1"/>
          </p:cNvPicPr>
          <p:nvPr/>
        </p:nvPicPr>
        <p:blipFill rotWithShape="1">
          <a:blip r:embed="rId2">
            <a:extLst>
              <a:ext uri="{28A0092B-C50C-407E-A947-70E740481C1C}">
                <a14:useLocalDpi xmlns:a14="http://schemas.microsoft.com/office/drawing/2010/main" val="0"/>
              </a:ext>
            </a:extLst>
          </a:blip>
          <a:srcRect l="9122" r="36199"/>
          <a:stretch/>
        </p:blipFill>
        <p:spPr>
          <a:xfrm rot="5400000">
            <a:off x="880058" y="-240690"/>
            <a:ext cx="3026834" cy="4151681"/>
          </a:xfrm>
          <a:prstGeom prst="rect">
            <a:avLst/>
          </a:prstGeom>
        </p:spPr>
      </p:pic>
      <p:pic>
        <p:nvPicPr>
          <p:cNvPr id="5" name="Content Placeholder 4" descr="A picture containing indoor, person, standing, small&#10;&#10;Description automatically generated">
            <a:extLst>
              <a:ext uri="{FF2B5EF4-FFF2-40B4-BE49-F238E27FC236}">
                <a16:creationId xmlns:a16="http://schemas.microsoft.com/office/drawing/2014/main" id="{C3BB4AA2-1150-4E2A-9E06-1C3A7256672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985" r="31756" b="1"/>
          <a:stretch/>
        </p:blipFill>
        <p:spPr>
          <a:xfrm rot="5400000">
            <a:off x="4916034" y="44654"/>
            <a:ext cx="2985818" cy="3539976"/>
          </a:xfrm>
          <a:prstGeom prst="rect">
            <a:avLst/>
          </a:prstGeom>
        </p:spPr>
      </p:pic>
      <p:pic>
        <p:nvPicPr>
          <p:cNvPr id="11" name="Picture 10" descr="A picture containing indoor, sitting, cat, girl&#10;&#10;Description automatically generated">
            <a:extLst>
              <a:ext uri="{FF2B5EF4-FFF2-40B4-BE49-F238E27FC236}">
                <a16:creationId xmlns:a16="http://schemas.microsoft.com/office/drawing/2014/main" id="{9CF6A773-11D5-4802-BF9A-94DA13426157}"/>
              </a:ext>
            </a:extLst>
          </p:cNvPr>
          <p:cNvPicPr>
            <a:picLocks noChangeAspect="1"/>
          </p:cNvPicPr>
          <p:nvPr/>
        </p:nvPicPr>
        <p:blipFill rotWithShape="1">
          <a:blip r:embed="rId4">
            <a:extLst>
              <a:ext uri="{28A0092B-C50C-407E-A947-70E740481C1C}">
                <a14:useLocalDpi xmlns:a14="http://schemas.microsoft.com/office/drawing/2010/main" val="0"/>
              </a:ext>
            </a:extLst>
          </a:blip>
          <a:srcRect l="4097" r="32563" b="-3"/>
          <a:stretch/>
        </p:blipFill>
        <p:spPr>
          <a:xfrm rot="5400000">
            <a:off x="8623456" y="46848"/>
            <a:ext cx="2985818" cy="3535590"/>
          </a:xfrm>
          <a:prstGeom prst="rect">
            <a:avLst/>
          </a:prstGeom>
        </p:spPr>
      </p:pic>
      <p:cxnSp>
        <p:nvCxnSpPr>
          <p:cNvPr id="18" name="Straight Connector 1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posing for a photo&#10;&#10;Description automatically generated">
            <a:extLst>
              <a:ext uri="{FF2B5EF4-FFF2-40B4-BE49-F238E27FC236}">
                <a16:creationId xmlns:a16="http://schemas.microsoft.com/office/drawing/2014/main" id="{0696693A-7411-4719-A731-5C8F8C5B86C1}"/>
              </a:ext>
            </a:extLst>
          </p:cNvPr>
          <p:cNvPicPr>
            <a:picLocks noChangeAspect="1"/>
          </p:cNvPicPr>
          <p:nvPr/>
        </p:nvPicPr>
        <p:blipFill rotWithShape="1">
          <a:blip r:embed="rId5">
            <a:extLst>
              <a:ext uri="{28A0092B-C50C-407E-A947-70E740481C1C}">
                <a14:useLocalDpi xmlns:a14="http://schemas.microsoft.com/office/drawing/2010/main" val="0"/>
              </a:ext>
            </a:extLst>
          </a:blip>
          <a:srcRect l="1967" r="8003" b="2"/>
          <a:stretch/>
        </p:blipFill>
        <p:spPr>
          <a:xfrm>
            <a:off x="317635" y="3509433"/>
            <a:ext cx="4160452" cy="3026833"/>
          </a:xfrm>
          <a:prstGeom prst="rect">
            <a:avLst/>
          </a:prstGeom>
        </p:spPr>
      </p:pic>
      <p:sp>
        <p:nvSpPr>
          <p:cNvPr id="12" name="TextBox 11">
            <a:extLst>
              <a:ext uri="{FF2B5EF4-FFF2-40B4-BE49-F238E27FC236}">
                <a16:creationId xmlns:a16="http://schemas.microsoft.com/office/drawing/2014/main" id="{5017C633-D43A-42B7-A0A9-31AF2495CBBA}"/>
              </a:ext>
            </a:extLst>
          </p:cNvPr>
          <p:cNvSpPr txBox="1"/>
          <p:nvPr/>
        </p:nvSpPr>
        <p:spPr>
          <a:xfrm>
            <a:off x="6205591" y="5568593"/>
            <a:ext cx="3996647" cy="369332"/>
          </a:xfrm>
          <a:prstGeom prst="rect">
            <a:avLst/>
          </a:prstGeom>
          <a:noFill/>
        </p:spPr>
        <p:txBody>
          <a:bodyPr wrap="square" rtlCol="0">
            <a:spAutoFit/>
          </a:bodyPr>
          <a:lstStyle/>
          <a:p>
            <a:pPr algn="ctr"/>
            <a:r>
              <a:rPr lang="en-US" dirty="0">
                <a:solidFill>
                  <a:schemeClr val="bg1"/>
                </a:solidFill>
              </a:rPr>
              <a:t>THANK YOU SOLEBURY ORCHARDS</a:t>
            </a:r>
          </a:p>
        </p:txBody>
      </p:sp>
    </p:spTree>
    <p:extLst>
      <p:ext uri="{BB962C8B-B14F-4D97-AF65-F5344CB8AC3E}">
        <p14:creationId xmlns:p14="http://schemas.microsoft.com/office/powerpoint/2010/main" val="451953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328B8-91EE-47E4-A559-14FC8E97EEC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6000" kern="1200" dirty="0">
                <a:solidFill>
                  <a:srgbClr val="FFFFFF"/>
                </a:solidFill>
                <a:latin typeface="+mj-lt"/>
                <a:ea typeface="+mj-ea"/>
                <a:cs typeface="+mj-cs"/>
              </a:rPr>
              <a:t>Treats for Troops!</a:t>
            </a:r>
            <a:br>
              <a:rPr lang="en-US" sz="6000" kern="1200" dirty="0">
                <a:solidFill>
                  <a:srgbClr val="FFFFFF"/>
                </a:solidFill>
                <a:latin typeface="+mj-lt"/>
                <a:ea typeface="+mj-ea"/>
                <a:cs typeface="+mj-cs"/>
              </a:rPr>
            </a:br>
            <a:br>
              <a:rPr lang="en-US" sz="6000" kern="1200" dirty="0">
                <a:solidFill>
                  <a:srgbClr val="FFFFFF"/>
                </a:solidFill>
                <a:latin typeface="+mj-lt"/>
                <a:ea typeface="+mj-ea"/>
                <a:cs typeface="+mj-cs"/>
              </a:rPr>
            </a:br>
            <a:r>
              <a:rPr lang="en-US" sz="3600" kern="1200" dirty="0">
                <a:solidFill>
                  <a:srgbClr val="FFFFFF"/>
                </a:solidFill>
                <a:latin typeface="+mj-lt"/>
                <a:ea typeface="+mj-ea"/>
                <a:cs typeface="+mj-cs"/>
              </a:rPr>
              <a:t>Over 400 pounds delivered!</a:t>
            </a:r>
          </a:p>
        </p:txBody>
      </p:sp>
      <p:pic>
        <p:nvPicPr>
          <p:cNvPr id="11" name="Content Placeholder 10" descr="A picture containing table, indoor, different, photo&#10;&#10;Description automatically generated">
            <a:extLst>
              <a:ext uri="{FF2B5EF4-FFF2-40B4-BE49-F238E27FC236}">
                <a16:creationId xmlns:a16="http://schemas.microsoft.com/office/drawing/2014/main" id="{FC7F42BD-B732-4F76-9CC7-D4AAA407FA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0196" y="1227672"/>
            <a:ext cx="5880796" cy="4410597"/>
          </a:xfrm>
          <a:prstGeom prst="rect">
            <a:avLst/>
          </a:prstGeom>
        </p:spPr>
      </p:pic>
    </p:spTree>
    <p:extLst>
      <p:ext uri="{BB962C8B-B14F-4D97-AF65-F5344CB8AC3E}">
        <p14:creationId xmlns:p14="http://schemas.microsoft.com/office/powerpoint/2010/main" val="1392227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40C975-6B90-4A65-89AB-AFC94237D373}"/>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b="1" kern="1200" dirty="0">
                <a:solidFill>
                  <a:srgbClr val="FFFFFF"/>
                </a:solidFill>
                <a:latin typeface="+mj-lt"/>
                <a:ea typeface="+mj-ea"/>
                <a:cs typeface="+mj-cs"/>
              </a:rPr>
              <a:t>Power of Positive Students &amp; Peer Connect</a:t>
            </a:r>
          </a:p>
        </p:txBody>
      </p:sp>
      <p:cxnSp>
        <p:nvCxnSpPr>
          <p:cNvPr id="16" name="Straight Connector 15">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descr="A group of people sitting at a table&#10;&#10;Description automatically generated">
            <a:extLst>
              <a:ext uri="{FF2B5EF4-FFF2-40B4-BE49-F238E27FC236}">
                <a16:creationId xmlns:a16="http://schemas.microsoft.com/office/drawing/2014/main" id="{89CE3638-4E41-47D0-8B00-CBF34D51669C}"/>
              </a:ext>
            </a:extLst>
          </p:cNvPr>
          <p:cNvPicPr>
            <a:picLocks noChangeAspect="1"/>
          </p:cNvPicPr>
          <p:nvPr/>
        </p:nvPicPr>
        <p:blipFill rotWithShape="1">
          <a:blip r:embed="rId2">
            <a:extLst>
              <a:ext uri="{28A0092B-C50C-407E-A947-70E740481C1C}">
                <a14:useLocalDpi xmlns:a14="http://schemas.microsoft.com/office/drawing/2010/main" val="0"/>
              </a:ext>
            </a:extLst>
          </a:blip>
          <a:srcRect t="7490" r="1" b="8489"/>
          <a:stretch/>
        </p:blipFill>
        <p:spPr>
          <a:xfrm>
            <a:off x="317635" y="321733"/>
            <a:ext cx="4160452" cy="6214534"/>
          </a:xfrm>
          <a:prstGeom prst="rect">
            <a:avLst/>
          </a:prstGeom>
        </p:spPr>
      </p:pic>
      <p:pic>
        <p:nvPicPr>
          <p:cNvPr id="5" name="Content Placeholder 4" descr="A group of people standing in a room&#10;&#10;Description automatically generated">
            <a:extLst>
              <a:ext uri="{FF2B5EF4-FFF2-40B4-BE49-F238E27FC236}">
                <a16:creationId xmlns:a16="http://schemas.microsoft.com/office/drawing/2014/main" id="{07F99A82-A39F-421C-A513-0A617623282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797" r="17511" b="-2"/>
          <a:stretch/>
        </p:blipFill>
        <p:spPr>
          <a:xfrm>
            <a:off x="4638955" y="321733"/>
            <a:ext cx="3539976" cy="2985818"/>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D11FE4BA-4A9C-44CE-AACD-535319061149}"/>
              </a:ext>
            </a:extLst>
          </p:cNvPr>
          <p:cNvPicPr>
            <a:picLocks noChangeAspect="1"/>
          </p:cNvPicPr>
          <p:nvPr/>
        </p:nvPicPr>
        <p:blipFill rotWithShape="1">
          <a:blip r:embed="rId4">
            <a:extLst>
              <a:ext uri="{28A0092B-C50C-407E-A947-70E740481C1C}">
                <a14:useLocalDpi xmlns:a14="http://schemas.microsoft.com/office/drawing/2010/main" val="0"/>
              </a:ext>
            </a:extLst>
          </a:blip>
          <a:srcRect r="33391" b="-2"/>
          <a:stretch/>
        </p:blipFill>
        <p:spPr>
          <a:xfrm>
            <a:off x="8348570" y="321734"/>
            <a:ext cx="3535590" cy="2985818"/>
          </a:xfrm>
          <a:prstGeom prst="rect">
            <a:avLst/>
          </a:prstGeom>
        </p:spPr>
      </p:pic>
      <p:sp>
        <p:nvSpPr>
          <p:cNvPr id="10" name="TextBox 9">
            <a:extLst>
              <a:ext uri="{FF2B5EF4-FFF2-40B4-BE49-F238E27FC236}">
                <a16:creationId xmlns:a16="http://schemas.microsoft.com/office/drawing/2014/main" id="{F0CF775A-A3C6-4D9D-B782-AADDF7130453}"/>
              </a:ext>
            </a:extLst>
          </p:cNvPr>
          <p:cNvSpPr txBox="1"/>
          <p:nvPr/>
        </p:nvSpPr>
        <p:spPr>
          <a:xfrm>
            <a:off x="6096000" y="5722706"/>
            <a:ext cx="5154202" cy="369332"/>
          </a:xfrm>
          <a:prstGeom prst="rect">
            <a:avLst/>
          </a:prstGeom>
          <a:noFill/>
        </p:spPr>
        <p:txBody>
          <a:bodyPr wrap="square" rtlCol="0">
            <a:spAutoFit/>
          </a:bodyPr>
          <a:lstStyle/>
          <a:p>
            <a:pPr algn="ctr"/>
            <a:r>
              <a:rPr lang="en-US" dirty="0">
                <a:solidFill>
                  <a:schemeClr val="bg1"/>
                </a:solidFill>
              </a:rPr>
              <a:t>Thanksgiving Baskets &amp; Homeless Shelters</a:t>
            </a:r>
          </a:p>
        </p:txBody>
      </p:sp>
    </p:spTree>
    <p:extLst>
      <p:ext uri="{BB962C8B-B14F-4D97-AF65-F5344CB8AC3E}">
        <p14:creationId xmlns:p14="http://schemas.microsoft.com/office/powerpoint/2010/main" val="1326554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1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9F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lipart&#10;&#10;Description generated with very high confidence">
            <a:extLst>
              <a:ext uri="{FF2B5EF4-FFF2-40B4-BE49-F238E27FC236}">
                <a16:creationId xmlns:a16="http://schemas.microsoft.com/office/drawing/2014/main" id="{D6E6F2B9-1855-4660-86C2-B4F87BCED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3078099"/>
            <a:ext cx="1462088" cy="701802"/>
          </a:xfrm>
          <a:prstGeom prst="rect">
            <a:avLst/>
          </a:prstGeom>
        </p:spPr>
      </p:pic>
      <mc:AlternateContent xmlns:mc="http://schemas.openxmlformats.org/markup-compatibility/2006">
        <mc:Choice xmlns:pslz="http://schemas.microsoft.com/office/powerpoint/2016/slidezoom" Requires="pslz">
          <p:graphicFrame>
            <p:nvGraphicFramePr>
              <p:cNvPr id="4" name="Slide Zoom 3">
                <a:extLst>
                  <a:ext uri="{FF2B5EF4-FFF2-40B4-BE49-F238E27FC236}">
                    <a16:creationId xmlns:a16="http://schemas.microsoft.com/office/drawing/2014/main" id="{2FAE0FFB-6767-4237-BB8D-384744A24E16}"/>
                  </a:ext>
                </a:extLst>
              </p:cNvPr>
              <p:cNvGraphicFramePr>
                <a:graphicFrameLocks noChangeAspect="1"/>
              </p:cNvGraphicFramePr>
              <p:nvPr/>
            </p:nvGraphicFramePr>
            <p:xfrm>
              <a:off x="-3475542" y="692987"/>
              <a:ext cx="3048000" cy="1714500"/>
            </p:xfrm>
            <a:graphic>
              <a:graphicData uri="http://schemas.microsoft.com/office/powerpoint/2016/slidezoom">
                <pslz:sldZm>
                  <pslz:sldZmObj sldId="382" cId="1803958358">
                    <pslz:zmPr id="{033D4405-33C9-474C-B17C-15C6E73A4D90}"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4" name="Slide Zoom 3">
                <a:extLst>
                  <a:ext uri="{FF2B5EF4-FFF2-40B4-BE49-F238E27FC236}">
                    <a16:creationId xmlns:a16="http://schemas.microsoft.com/office/drawing/2014/main" id="{2FAE0FFB-6767-4237-BB8D-384744A24E16}"/>
                  </a:ext>
                </a:extLst>
              </p:cNvPr>
              <p:cNvPicPr>
                <a:picLocks noGrp="1" noRot="1" noChangeAspect="1" noMove="1" noResize="1" noEditPoints="1" noAdjustHandles="1" noChangeArrowheads="1" noChangeShapeType="1"/>
              </p:cNvPicPr>
              <p:nvPr/>
            </p:nvPicPr>
            <p:blipFill>
              <a:blip r:embed="rId3"/>
              <a:stretch>
                <a:fillRect/>
              </a:stretch>
            </p:blipFill>
            <p:spPr>
              <a:xfrm>
                <a:off x="-3475542" y="692987"/>
                <a:ext cx="3048000" cy="1714500"/>
              </a:xfrm>
              <a:prstGeom prst="rect">
                <a:avLst/>
              </a:prstGeom>
              <a:ln w="3175">
                <a:solidFill>
                  <a:prstClr val="ltGray"/>
                </a:solidFill>
              </a:ln>
            </p:spPr>
          </p:pic>
        </mc:Fallback>
      </mc:AlternateContent>
      <p:sp>
        <p:nvSpPr>
          <p:cNvPr id="3" name="Content Placeholder 2">
            <a:extLst>
              <a:ext uri="{FF2B5EF4-FFF2-40B4-BE49-F238E27FC236}">
                <a16:creationId xmlns:a16="http://schemas.microsoft.com/office/drawing/2014/main" id="{5E5229D0-1D12-4D9A-95FE-44DCC7D42699}"/>
              </a:ext>
            </a:extLst>
          </p:cNvPr>
          <p:cNvSpPr>
            <a:spLocks noGrp="1"/>
          </p:cNvSpPr>
          <p:nvPr>
            <p:ph idx="1"/>
          </p:nvPr>
        </p:nvSpPr>
        <p:spPr>
          <a:xfrm>
            <a:off x="838200" y="1825625"/>
            <a:ext cx="7124272" cy="4351338"/>
          </a:xfrm>
        </p:spPr>
        <p:txBody>
          <a:bodyPr>
            <a:normAutofit fontScale="92500"/>
          </a:bodyPr>
          <a:lstStyle/>
          <a:p>
            <a:pPr marL="0" indent="0" algn="ctr">
              <a:buNone/>
            </a:pPr>
            <a:r>
              <a:rPr lang="en-US" sz="4800" b="1" dirty="0"/>
              <a:t>HOLICONG STUDENT ACTIVITIES, STAFF WELLNESS, </a:t>
            </a:r>
          </a:p>
          <a:p>
            <a:pPr marL="0" indent="0" algn="ctr">
              <a:buNone/>
            </a:pPr>
            <a:r>
              <a:rPr lang="en-US" sz="4800" b="1" dirty="0"/>
              <a:t>and COMMUNITY PARTNERSHIPS…</a:t>
            </a:r>
          </a:p>
          <a:p>
            <a:pPr marL="0" indent="0" algn="ctr">
              <a:buNone/>
            </a:pPr>
            <a:br>
              <a:rPr lang="en-US" sz="4800" dirty="0"/>
            </a:br>
            <a:r>
              <a:rPr lang="en-US" sz="5200" i="1" dirty="0"/>
              <a:t>What Are We Doing?</a:t>
            </a:r>
          </a:p>
        </p:txBody>
      </p:sp>
    </p:spTree>
    <p:extLst>
      <p:ext uri="{BB962C8B-B14F-4D97-AF65-F5344CB8AC3E}">
        <p14:creationId xmlns:p14="http://schemas.microsoft.com/office/powerpoint/2010/main" val="36265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10;&#10;Description automatically generated">
            <a:extLst>
              <a:ext uri="{FF2B5EF4-FFF2-40B4-BE49-F238E27FC236}">
                <a16:creationId xmlns:a16="http://schemas.microsoft.com/office/drawing/2014/main" id="{752A31E1-C7FE-4634-9318-9CD82AB01A5D}"/>
              </a:ext>
            </a:extLst>
          </p:cNvPr>
          <p:cNvPicPr>
            <a:picLocks noChangeAspect="1"/>
          </p:cNvPicPr>
          <p:nvPr/>
        </p:nvPicPr>
        <p:blipFill rotWithShape="1">
          <a:blip r:embed="rId2">
            <a:extLst>
              <a:ext uri="{28A0092B-C50C-407E-A947-70E740481C1C}">
                <a14:useLocalDpi xmlns:a14="http://schemas.microsoft.com/office/drawing/2010/main" val="0"/>
              </a:ext>
            </a:extLst>
          </a:blip>
          <a:srcRect t="2088" r="2" b="22891"/>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1026" name="Picture 2" descr="Image result for no shave november">
            <a:extLst>
              <a:ext uri="{FF2B5EF4-FFF2-40B4-BE49-F238E27FC236}">
                <a16:creationId xmlns:a16="http://schemas.microsoft.com/office/drawing/2014/main" id="{748FFB3B-3AE6-4A80-A767-3D42EFE325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54" r="10266" b="1"/>
          <a:stretch/>
        </p:blipFill>
        <p:spPr bwMode="auto">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75"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21E1592-B442-4A84-B178-02C1B8C21DC2}"/>
              </a:ext>
            </a:extLst>
          </p:cNvPr>
          <p:cNvSpPr>
            <a:spLocks noGrp="1"/>
          </p:cNvSpPr>
          <p:nvPr>
            <p:ph idx="1"/>
          </p:nvPr>
        </p:nvSpPr>
        <p:spPr>
          <a:xfrm>
            <a:off x="838201" y="2015406"/>
            <a:ext cx="3808228" cy="2500884"/>
          </a:xfrm>
        </p:spPr>
        <p:txBody>
          <a:bodyPr anchor="t">
            <a:normAutofit fontScale="70000" lnSpcReduction="20000"/>
          </a:bodyPr>
          <a:lstStyle/>
          <a:p>
            <a:pPr marL="0" indent="0">
              <a:buNone/>
            </a:pPr>
            <a:r>
              <a:rPr lang="en-US" sz="1700" b="1" dirty="0">
                <a:latin typeface="Cambria" panose="02040503050406030204" pitchFamily="18" charset="0"/>
                <a:ea typeface="Cambria" panose="02040503050406030204" pitchFamily="18" charset="0"/>
              </a:rPr>
              <a:t>Who?  </a:t>
            </a:r>
            <a:r>
              <a:rPr lang="en-US" sz="1700" dirty="0">
                <a:latin typeface="Cambria" panose="02040503050406030204" pitchFamily="18" charset="0"/>
                <a:ea typeface="Cambria" panose="02040503050406030204" pitchFamily="18" charset="0"/>
              </a:rPr>
              <a:t>Holicong staff members</a:t>
            </a:r>
          </a:p>
          <a:p>
            <a:pPr marL="0" indent="0">
              <a:buNone/>
            </a:pPr>
            <a:endParaRPr lang="en-US" sz="1700" dirty="0">
              <a:latin typeface="Cambria" panose="02040503050406030204" pitchFamily="18" charset="0"/>
              <a:ea typeface="Cambria" panose="02040503050406030204" pitchFamily="18" charset="0"/>
            </a:endParaRPr>
          </a:p>
          <a:p>
            <a:pPr marL="0" indent="0">
              <a:buNone/>
            </a:pPr>
            <a:r>
              <a:rPr lang="en-US" sz="1700" b="1" dirty="0">
                <a:latin typeface="Cambria" panose="02040503050406030204" pitchFamily="18" charset="0"/>
                <a:ea typeface="Cambria" panose="02040503050406030204" pitchFamily="18" charset="0"/>
              </a:rPr>
              <a:t>What?  </a:t>
            </a:r>
            <a:r>
              <a:rPr lang="en-US" sz="1700" dirty="0">
                <a:latin typeface="Cambria" panose="02040503050406030204" pitchFamily="18" charset="0"/>
                <a:ea typeface="Cambria" panose="02040503050406030204" pitchFamily="18" charset="0"/>
              </a:rPr>
              <a:t>Students and staff will donate money into jars or online for who they wan to have the wackiest beard.</a:t>
            </a:r>
          </a:p>
          <a:p>
            <a:pPr marL="0" indent="0">
              <a:buNone/>
            </a:pPr>
            <a:r>
              <a:rPr lang="en-US" sz="1700" dirty="0">
                <a:latin typeface="Cambria" panose="02040503050406030204" pitchFamily="18" charset="0"/>
                <a:ea typeface="Cambria" panose="02040503050406030204" pitchFamily="18" charset="0"/>
              </a:rPr>
              <a:t>Teachers will shave their beards into a whacky beard depending on the amount of money raised at the end.</a:t>
            </a:r>
          </a:p>
          <a:p>
            <a:pPr marL="0" indent="0">
              <a:buNone/>
            </a:pPr>
            <a:endParaRPr lang="en-US" sz="1700" dirty="0">
              <a:latin typeface="Cambria" panose="02040503050406030204" pitchFamily="18" charset="0"/>
              <a:ea typeface="Cambria" panose="02040503050406030204" pitchFamily="18" charset="0"/>
            </a:endParaRPr>
          </a:p>
          <a:p>
            <a:pPr marL="0" indent="0">
              <a:buNone/>
            </a:pPr>
            <a:r>
              <a:rPr lang="en-US" sz="1700" b="1" dirty="0">
                <a:latin typeface="Cambria" panose="02040503050406030204" pitchFamily="18" charset="0"/>
                <a:ea typeface="Cambria" panose="02040503050406030204" pitchFamily="18" charset="0"/>
              </a:rPr>
              <a:t>When?  </a:t>
            </a:r>
            <a:r>
              <a:rPr lang="en-US" sz="1700" dirty="0">
                <a:latin typeface="Cambria" panose="02040503050406030204" pitchFamily="18" charset="0"/>
                <a:ea typeface="Cambria" panose="02040503050406030204" pitchFamily="18" charset="0"/>
              </a:rPr>
              <a:t>November 1</a:t>
            </a:r>
            <a:r>
              <a:rPr lang="en-US" sz="1700" baseline="30000" dirty="0">
                <a:latin typeface="Cambria" panose="02040503050406030204" pitchFamily="18" charset="0"/>
                <a:ea typeface="Cambria" panose="02040503050406030204" pitchFamily="18" charset="0"/>
              </a:rPr>
              <a:t>st</a:t>
            </a:r>
            <a:r>
              <a:rPr lang="en-US" sz="1700" dirty="0">
                <a:latin typeface="Cambria" panose="02040503050406030204" pitchFamily="18" charset="0"/>
                <a:ea typeface="Cambria" panose="02040503050406030204" pitchFamily="18" charset="0"/>
              </a:rPr>
              <a:t>- 25</a:t>
            </a:r>
            <a:r>
              <a:rPr lang="en-US" sz="1700" baseline="30000" dirty="0">
                <a:latin typeface="Cambria" panose="02040503050406030204" pitchFamily="18" charset="0"/>
                <a:ea typeface="Cambria" panose="02040503050406030204" pitchFamily="18" charset="0"/>
              </a:rPr>
              <a:t>th</a:t>
            </a:r>
            <a:r>
              <a:rPr lang="en-US" sz="1700" dirty="0">
                <a:latin typeface="Cambria" panose="02040503050406030204" pitchFamily="18" charset="0"/>
                <a:ea typeface="Cambria" panose="02040503050406030204" pitchFamily="18" charset="0"/>
              </a:rPr>
              <a:t> </a:t>
            </a:r>
          </a:p>
          <a:p>
            <a:pPr marL="0" indent="0">
              <a:buNone/>
            </a:pPr>
            <a:endParaRPr lang="en-US" sz="1700" dirty="0">
              <a:latin typeface="Cambria" panose="02040503050406030204" pitchFamily="18" charset="0"/>
              <a:ea typeface="Cambria" panose="02040503050406030204" pitchFamily="18" charset="0"/>
            </a:endParaRPr>
          </a:p>
          <a:p>
            <a:pPr marL="0" indent="0">
              <a:buNone/>
            </a:pPr>
            <a:r>
              <a:rPr lang="en-US" sz="1700" b="1" dirty="0">
                <a:latin typeface="Cambria" panose="02040503050406030204" pitchFamily="18" charset="0"/>
                <a:ea typeface="Cambria" panose="02040503050406030204" pitchFamily="18" charset="0"/>
              </a:rPr>
              <a:t>Why?  </a:t>
            </a:r>
            <a:r>
              <a:rPr lang="en-US" sz="1700" dirty="0">
                <a:latin typeface="Cambria" panose="02040503050406030204" pitchFamily="18" charset="0"/>
                <a:ea typeface="Cambria" panose="02040503050406030204" pitchFamily="18" charset="0"/>
              </a:rPr>
              <a:t>To raise money for Pennies for Patients </a:t>
            </a:r>
          </a:p>
        </p:txBody>
      </p:sp>
      <p:sp>
        <p:nvSpPr>
          <p:cNvPr id="2" name="Title 1">
            <a:extLst>
              <a:ext uri="{FF2B5EF4-FFF2-40B4-BE49-F238E27FC236}">
                <a16:creationId xmlns:a16="http://schemas.microsoft.com/office/drawing/2014/main" id="{97F17F93-8A3B-4692-B0BE-6792D7D4B83D}"/>
              </a:ext>
            </a:extLst>
          </p:cNvPr>
          <p:cNvSpPr>
            <a:spLocks noGrp="1"/>
          </p:cNvSpPr>
          <p:nvPr>
            <p:ph type="title"/>
          </p:nvPr>
        </p:nvSpPr>
        <p:spPr>
          <a:xfrm>
            <a:off x="838200" y="-1873250"/>
            <a:ext cx="10515600" cy="1325563"/>
          </a:xfrm>
        </p:spPr>
        <p:txBody>
          <a:bodyPr/>
          <a:lstStyle/>
          <a:p>
            <a:endParaRPr lang="en-US" dirty="0"/>
          </a:p>
        </p:txBody>
      </p:sp>
      <p:sp>
        <p:nvSpPr>
          <p:cNvPr id="6" name="TextBox 5">
            <a:extLst>
              <a:ext uri="{FF2B5EF4-FFF2-40B4-BE49-F238E27FC236}">
                <a16:creationId xmlns:a16="http://schemas.microsoft.com/office/drawing/2014/main" id="{2A892DE3-CE6F-42D1-9A06-AC283CC0AB9A}"/>
              </a:ext>
            </a:extLst>
          </p:cNvPr>
          <p:cNvSpPr txBox="1"/>
          <p:nvPr/>
        </p:nvSpPr>
        <p:spPr>
          <a:xfrm>
            <a:off x="956930" y="4603898"/>
            <a:ext cx="3317358" cy="2031325"/>
          </a:xfrm>
          <a:prstGeom prst="rect">
            <a:avLst/>
          </a:prstGeom>
          <a:noFill/>
        </p:spPr>
        <p:txBody>
          <a:bodyPr wrap="square" rtlCol="0">
            <a:spAutoFit/>
          </a:bodyPr>
          <a:lstStyle/>
          <a:p>
            <a:r>
              <a:rPr lang="en-US" dirty="0"/>
              <a:t>Special Thanks to Holicong Parents for Joining!</a:t>
            </a:r>
          </a:p>
          <a:p>
            <a:r>
              <a:rPr lang="en-US" dirty="0"/>
              <a:t>John </a:t>
            </a:r>
            <a:r>
              <a:rPr lang="en-US" dirty="0" err="1"/>
              <a:t>Rawluk</a:t>
            </a:r>
            <a:r>
              <a:rPr lang="en-US" dirty="0"/>
              <a:t> – (Avery McCann) Dan Stevens – (Edgar Stevens) Thomas Simkiss – (TJ, Logan and Connor)</a:t>
            </a:r>
          </a:p>
          <a:p>
            <a:r>
              <a:rPr lang="en-US" dirty="0"/>
              <a:t>Scott Berger – (Justin)</a:t>
            </a:r>
          </a:p>
        </p:txBody>
      </p:sp>
    </p:spTree>
    <p:extLst>
      <p:ext uri="{BB962C8B-B14F-4D97-AF65-F5344CB8AC3E}">
        <p14:creationId xmlns:p14="http://schemas.microsoft.com/office/powerpoint/2010/main" val="4214190581"/>
      </p:ext>
    </p:extLst>
  </p:cSld>
  <p:clrMapOvr>
    <a:overrideClrMapping bg1="dk1" tx1="lt1" bg2="dk2" tx2="lt2" accent1="accent1" accent2="accent2" accent3="accent3" accent4="accent4" accent5="accent5" accent6="accent6" hlink="hlink" folHlink="folHlink"/>
  </p:clrMapOvr>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ivic">
  <a:themeElements>
    <a:clrScheme name="Custom 1">
      <a:dk1>
        <a:sysClr val="windowText" lastClr="000000"/>
      </a:dk1>
      <a:lt1>
        <a:sysClr val="window" lastClr="FFFFFF"/>
      </a:lt1>
      <a:dk2>
        <a:srgbClr val="073E87"/>
      </a:dk2>
      <a:lt2>
        <a:srgbClr val="C6E7FC"/>
      </a:lt2>
      <a:accent1>
        <a:srgbClr val="31B6FD"/>
      </a:accent1>
      <a:accent2>
        <a:srgbClr val="FF0000"/>
      </a:accent2>
      <a:accent3>
        <a:srgbClr val="5BD078"/>
      </a:accent3>
      <a:accent4>
        <a:srgbClr val="A5D028"/>
      </a:accent4>
      <a:accent5>
        <a:srgbClr val="F5C040"/>
      </a:accent5>
      <a:accent6>
        <a:srgbClr val="05E0DB"/>
      </a:accent6>
      <a:hlink>
        <a:srgbClr val="0080FF"/>
      </a:hlink>
      <a:folHlink>
        <a:srgbClr val="5EAEFF"/>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Aemelia template">
  <a:themeElements>
    <a:clrScheme name="Custom 347">
      <a:dk1>
        <a:srgbClr val="073763"/>
      </a:dk1>
      <a:lt1>
        <a:srgbClr val="FFFFFF"/>
      </a:lt1>
      <a:dk2>
        <a:srgbClr val="3F4247"/>
      </a:dk2>
      <a:lt2>
        <a:srgbClr val="CFD9E1"/>
      </a:lt2>
      <a:accent1>
        <a:srgbClr val="6FA8DC"/>
      </a:accent1>
      <a:accent2>
        <a:srgbClr val="0B5394"/>
      </a:accent2>
      <a:accent3>
        <a:srgbClr val="9FC5E8"/>
      </a:accent3>
      <a:accent4>
        <a:srgbClr val="CFD9E1"/>
      </a:accent4>
      <a:accent5>
        <a:srgbClr val="A1EFFF"/>
      </a:accent5>
      <a:accent6>
        <a:srgbClr val="5AB1C9"/>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890b1dd-960b-4823-94e2-8bc560f77a65">
      <UserInfo>
        <DisplayName>CANELLI, MICHAEL</DisplayName>
        <AccountId>85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9EF9C254F4A64490E93AFFE3B2BF4B" ma:contentTypeVersion="12" ma:contentTypeDescription="Create a new document." ma:contentTypeScope="" ma:versionID="2bf5e104288958dc9ba9a7356935c12f">
  <xsd:schema xmlns:xsd="http://www.w3.org/2001/XMLSchema" xmlns:xs="http://www.w3.org/2001/XMLSchema" xmlns:p="http://schemas.microsoft.com/office/2006/metadata/properties" xmlns:ns2="cfc014c5-b609-4304-91a3-0b8c5b1d1362" xmlns:ns3="b890b1dd-960b-4823-94e2-8bc560f77a65" targetNamespace="http://schemas.microsoft.com/office/2006/metadata/properties" ma:root="true" ma:fieldsID="d5efdb6fb12130299031efd26f619d28" ns2:_="" ns3:_="">
    <xsd:import namespace="cfc014c5-b609-4304-91a3-0b8c5b1d1362"/>
    <xsd:import namespace="b890b1dd-960b-4823-94e2-8bc560f77a6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AutoTags"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c014c5-b609-4304-91a3-0b8c5b1d136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Location" ma:index="13" nillable="true" ma:displayName="MediaServiceLocation" ma:description="" ma:internalName="MediaServiceLocatio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90b1dd-960b-4823-94e2-8bc560f77a6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F9BC48-2559-4608-880E-F4F8A4777D74}">
  <ds:schemaRefs>
    <ds:schemaRef ds:uri="http://schemas.microsoft.com/office/2006/metadata/properties"/>
    <ds:schemaRef ds:uri="http://schemas.microsoft.com/office/infopath/2007/PartnerControls"/>
    <ds:schemaRef ds:uri="b890b1dd-960b-4823-94e2-8bc560f77a65"/>
  </ds:schemaRefs>
</ds:datastoreItem>
</file>

<file path=customXml/itemProps2.xml><?xml version="1.0" encoding="utf-8"?>
<ds:datastoreItem xmlns:ds="http://schemas.openxmlformats.org/officeDocument/2006/customXml" ds:itemID="{477BDACB-73D0-43B9-BC68-F93245CC66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c014c5-b609-4304-91a3-0b8c5b1d1362"/>
    <ds:schemaRef ds:uri="b890b1dd-960b-4823-94e2-8bc560f77a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D27E34-020A-491D-9ED0-6EA967F046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1203</Words>
  <Application>Microsoft Office PowerPoint</Application>
  <PresentationFormat>Widescreen</PresentationFormat>
  <Paragraphs>141</Paragraphs>
  <Slides>40</Slides>
  <Notes>8</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40</vt:i4>
      </vt:variant>
    </vt:vector>
  </HeadingPairs>
  <TitlesOfParts>
    <vt:vector size="60" baseType="lpstr">
      <vt:lpstr>Arial</vt:lpstr>
      <vt:lpstr>Arial Narrow</vt:lpstr>
      <vt:lpstr>Calibri</vt:lpstr>
      <vt:lpstr>Calibri Light</vt:lpstr>
      <vt:lpstr>Cambria</vt:lpstr>
      <vt:lpstr>Century Gothic</vt:lpstr>
      <vt:lpstr>Comic Sans MS</vt:lpstr>
      <vt:lpstr>Georgia</vt:lpstr>
      <vt:lpstr>Modern Love Caps</vt:lpstr>
      <vt:lpstr>Montserrat</vt:lpstr>
      <vt:lpstr>Roboto</vt:lpstr>
      <vt:lpstr>Wingdings</vt:lpstr>
      <vt:lpstr>Wingdings 2</vt:lpstr>
      <vt:lpstr>Office Theme</vt:lpstr>
      <vt:lpstr>1_Office Theme</vt:lpstr>
      <vt:lpstr>2_Office Theme</vt:lpstr>
      <vt:lpstr>Civic</vt:lpstr>
      <vt:lpstr>Aemelia template</vt:lpstr>
      <vt:lpstr>Vapor Trail</vt:lpstr>
      <vt:lpstr>3_Office Theme</vt:lpstr>
      <vt:lpstr>Welcome to Parent Council</vt:lpstr>
      <vt:lpstr>How we want students to feel…</vt:lpstr>
      <vt:lpstr>PowerPoint Presentation</vt:lpstr>
      <vt:lpstr>SUPPORT STAFF APPRECIATION DAY</vt:lpstr>
      <vt:lpstr>STUDENT LEADERSHIP Staff Appreciation</vt:lpstr>
      <vt:lpstr>Treats for Troops!  Over 400 pounds delivered!</vt:lpstr>
      <vt:lpstr>Power of Positive Students &amp; Peer Connect</vt:lpstr>
      <vt:lpstr>PowerPoint Presentation</vt:lpstr>
      <vt:lpstr>PowerPoint Presentation</vt:lpstr>
      <vt:lpstr>TOYS for TOTS</vt:lpstr>
      <vt:lpstr>PowerPoint Presentation</vt:lpstr>
      <vt:lpstr>PowerPoint Presentation</vt:lpstr>
      <vt:lpstr>PowerPoint Presentation</vt:lpstr>
      <vt:lpstr>HUMANITARIANS OF HOLICONG</vt:lpstr>
      <vt:lpstr>PowerPoint Presentation</vt:lpstr>
      <vt:lpstr>PowerPoint Presentation</vt:lpstr>
      <vt:lpstr>PowerPoint Presentation</vt:lpstr>
      <vt:lpstr>PowerPoint Presentation</vt:lpstr>
      <vt:lpstr>Thoughts to consider…</vt:lpstr>
      <vt:lpstr>CURRICULUM SPOTLIGHT Math Department</vt:lpstr>
      <vt:lpstr>What’s new in the math department?</vt:lpstr>
      <vt:lpstr>New books, new courses:</vt:lpstr>
      <vt:lpstr>Every student has access to IXL</vt:lpstr>
      <vt:lpstr>CBSD SUCCESS PLAN</vt:lpstr>
      <vt:lpstr>Chapter 339/K12 Guidance Plan Success Plan </vt:lpstr>
      <vt:lpstr>INTRODUCTION </vt:lpstr>
      <vt:lpstr>MISSION STATEMENT – K12 Guidance Plan</vt:lpstr>
      <vt:lpstr>CAREER READINESS STANDARDS</vt:lpstr>
      <vt:lpstr>MOVING FORWARD – K12 Guidance Plan</vt:lpstr>
      <vt:lpstr>K12 PLAN ADVISORY COUNCIL</vt:lpstr>
      <vt:lpstr>Success Plan Implementation</vt:lpstr>
      <vt:lpstr>PowerPoint Presentation</vt:lpstr>
      <vt:lpstr>NAVIANCE</vt:lpstr>
      <vt:lpstr>Career Success Plan</vt:lpstr>
      <vt:lpstr>Naviance </vt:lpstr>
      <vt:lpstr>What is Naviance? </vt:lpstr>
      <vt:lpstr>Let’s glance at Naviance! </vt:lpstr>
      <vt:lpstr>CBSD SCHOOL START TIMES COMMITTEE</vt:lpstr>
      <vt:lpstr>CBSD SCHOOL START TIMES COMMITTEE</vt:lpstr>
      <vt:lpstr>Holicong Parent Council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Parent Council</dc:title>
  <dc:creator>SHILLINGFORD, KEVIN T.</dc:creator>
  <cp:lastModifiedBy>SHILLINGFORD, KEVIN T.</cp:lastModifiedBy>
  <cp:revision>1</cp:revision>
  <dcterms:created xsi:type="dcterms:W3CDTF">2019-11-21T13:37:08Z</dcterms:created>
  <dcterms:modified xsi:type="dcterms:W3CDTF">2019-11-21T13:43:19Z</dcterms:modified>
</cp:coreProperties>
</file>